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9" r:id="rId3"/>
    <p:sldMasterId id="2147483684" r:id="rId4"/>
  </p:sldMasterIdLst>
  <p:notesMasterIdLst>
    <p:notesMasterId r:id="rId21"/>
  </p:notesMasterIdLst>
  <p:handoutMasterIdLst>
    <p:handoutMasterId r:id="rId22"/>
  </p:handoutMasterIdLst>
  <p:sldIdLst>
    <p:sldId id="276" r:id="rId5"/>
    <p:sldId id="277" r:id="rId6"/>
    <p:sldId id="293" r:id="rId7"/>
    <p:sldId id="294" r:id="rId8"/>
    <p:sldId id="269" r:id="rId9"/>
    <p:sldId id="292" r:id="rId10"/>
    <p:sldId id="284" r:id="rId11"/>
    <p:sldId id="285" r:id="rId12"/>
    <p:sldId id="289" r:id="rId13"/>
    <p:sldId id="286" r:id="rId14"/>
    <p:sldId id="287" r:id="rId15"/>
    <p:sldId id="288" r:id="rId16"/>
    <p:sldId id="290" r:id="rId17"/>
    <p:sldId id="291" r:id="rId18"/>
    <p:sldId id="298" r:id="rId19"/>
    <p:sldId id="297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 autoAdjust="0"/>
    <p:restoredTop sz="86217" autoAdjust="0"/>
  </p:normalViewPr>
  <p:slideViewPr>
    <p:cSldViewPr>
      <p:cViewPr varScale="1">
        <p:scale>
          <a:sx n="74" d="100"/>
          <a:sy n="74" d="100"/>
        </p:scale>
        <p:origin x="1070" y="6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7/3/2020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7/3/2020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0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22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82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Soil </a:t>
            </a:r>
            <a:r>
              <a:rPr lang="et-EE" dirty="0" err="1"/>
              <a:t>erosion</a:t>
            </a:r>
            <a:r>
              <a:rPr lang="et-EE" dirty="0"/>
              <a:t> : </a:t>
            </a:r>
            <a:r>
              <a:rPr lang="en-US" dirty="0"/>
              <a:t>displacement of the upper layer of soil</a:t>
            </a:r>
            <a:endParaRPr lang="et-EE" dirty="0"/>
          </a:p>
          <a:p>
            <a:r>
              <a:rPr lang="en-US" dirty="0"/>
              <a:t>The greater the intensity and duration of the rain storm, the higher the erosion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78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8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14162" y="2648572"/>
            <a:ext cx="10360501" cy="1057333"/>
          </a:xfrm>
        </p:spPr>
        <p:txBody>
          <a:bodyPr anchor="t">
            <a:noAutofit/>
          </a:bodyPr>
          <a:lstStyle>
            <a:lvl1pPr algn="ctr">
              <a:defRPr sz="6399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910737" y="4741334"/>
            <a:ext cx="10367351" cy="1952029"/>
          </a:xfrm>
        </p:spPr>
        <p:txBody>
          <a:bodyPr anchor="b">
            <a:normAutofit/>
          </a:bodyPr>
          <a:lstStyle>
            <a:lvl1pPr marL="0" indent="0" algn="ctr">
              <a:buNone/>
              <a:defRPr sz="1333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910737" y="3669060"/>
            <a:ext cx="10367351" cy="576031"/>
          </a:xfrm>
        </p:spPr>
        <p:txBody>
          <a:bodyPr anchor="b">
            <a:noAutofit/>
          </a:bodyPr>
          <a:lstStyle>
            <a:lvl1pPr algn="ctr">
              <a:defRPr sz="2666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5729148" y="4429600"/>
            <a:ext cx="725299" cy="125685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7868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88825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77634"/>
            <a:ext cx="12188825" cy="1035050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304218" y="677635"/>
            <a:ext cx="11580389" cy="10350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09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0556" y="609601"/>
            <a:ext cx="8673963" cy="3200400"/>
          </a:xfrm>
        </p:spPr>
        <p:txBody>
          <a:bodyPr anchor="b">
            <a:normAutofit/>
          </a:bodyPr>
          <a:lstStyle>
            <a:lvl1pPr algn="ctr">
              <a:defRPr sz="4799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0556" y="3886200"/>
            <a:ext cx="867396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ACF1A1B0-862D-4909-A7DB-D8ADA062DFCA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131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58026881-8A08-449C-8D73-E5F201F814C1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01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557" y="3308581"/>
            <a:ext cx="8684538" cy="1468800"/>
          </a:xfrm>
        </p:spPr>
        <p:txBody>
          <a:bodyPr anchor="b"/>
          <a:lstStyle>
            <a:lvl1pPr algn="r">
              <a:defRPr sz="39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0555" y="4777381"/>
            <a:ext cx="868453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1BEB5A5E-0C07-4E93-A112-D37B4D166B30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06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115" y="2667000"/>
            <a:ext cx="487553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005" y="2667000"/>
            <a:ext cx="4875530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9E1F71C5-DC57-4358-A1EA-30C08AF6E3C5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15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908" y="2658533"/>
            <a:ext cx="4587736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115" y="3243263"/>
            <a:ext cx="4875530" cy="2547937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1455" y="2667000"/>
            <a:ext cx="4603081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006" y="3243263"/>
            <a:ext cx="4875531" cy="2547937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12571DBA-DE60-4731-B773-47AAA185C143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752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4F170639-886C-4FCF-9EAB-ABB5DA3F3F4A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340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34C4A628-C83B-4C66-83F4-1711CE3738FD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32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1653" y="404602"/>
            <a:ext cx="11102344" cy="6048796"/>
            <a:chOff x="405196" y="330200"/>
            <a:chExt cx="11378432" cy="6197600"/>
          </a:xfrm>
          <a:solidFill>
            <a:schemeClr val="tx2">
              <a:lumMod val="50000"/>
            </a:schemeClr>
          </a:solidFill>
        </p:grpSpPr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2176452" y="418224"/>
              <a:ext cx="9565859" cy="5728738"/>
              <a:chOff x="1003" y="129"/>
              <a:chExt cx="5325" cy="3189"/>
            </a:xfrm>
            <a:grpFill/>
          </p:grpSpPr>
          <p:sp>
            <p:nvSpPr>
              <p:cNvPr id="163" name="Freeform 5"/>
              <p:cNvSpPr>
                <a:spLocks/>
              </p:cNvSpPr>
              <p:nvPr/>
            </p:nvSpPr>
            <p:spPr bwMode="auto">
              <a:xfrm>
                <a:off x="3541" y="2580"/>
                <a:ext cx="131" cy="149"/>
              </a:xfrm>
              <a:custGeom>
                <a:avLst/>
                <a:gdLst>
                  <a:gd name="T0" fmla="*/ 46 w 67"/>
                  <a:gd name="T1" fmla="*/ 0 h 76"/>
                  <a:gd name="T2" fmla="*/ 45 w 67"/>
                  <a:gd name="T3" fmla="*/ 6 h 76"/>
                  <a:gd name="T4" fmla="*/ 49 w 67"/>
                  <a:gd name="T5" fmla="*/ 6 h 76"/>
                  <a:gd name="T6" fmla="*/ 53 w 67"/>
                  <a:gd name="T7" fmla="*/ 8 h 76"/>
                  <a:gd name="T8" fmla="*/ 59 w 67"/>
                  <a:gd name="T9" fmla="*/ 11 h 76"/>
                  <a:gd name="T10" fmla="*/ 64 w 67"/>
                  <a:gd name="T11" fmla="*/ 14 h 76"/>
                  <a:gd name="T12" fmla="*/ 65 w 67"/>
                  <a:gd name="T13" fmla="*/ 18 h 76"/>
                  <a:gd name="T14" fmla="*/ 63 w 67"/>
                  <a:gd name="T15" fmla="*/ 23 h 76"/>
                  <a:gd name="T16" fmla="*/ 64 w 67"/>
                  <a:gd name="T17" fmla="*/ 30 h 76"/>
                  <a:gd name="T18" fmla="*/ 67 w 67"/>
                  <a:gd name="T19" fmla="*/ 34 h 76"/>
                  <a:gd name="T20" fmla="*/ 64 w 67"/>
                  <a:gd name="T21" fmla="*/ 37 h 76"/>
                  <a:gd name="T22" fmla="*/ 63 w 67"/>
                  <a:gd name="T23" fmla="*/ 41 h 76"/>
                  <a:gd name="T24" fmla="*/ 64 w 67"/>
                  <a:gd name="T25" fmla="*/ 45 h 76"/>
                  <a:gd name="T26" fmla="*/ 63 w 67"/>
                  <a:gd name="T27" fmla="*/ 50 h 76"/>
                  <a:gd name="T28" fmla="*/ 64 w 67"/>
                  <a:gd name="T29" fmla="*/ 57 h 76"/>
                  <a:gd name="T30" fmla="*/ 63 w 67"/>
                  <a:gd name="T31" fmla="*/ 60 h 76"/>
                  <a:gd name="T32" fmla="*/ 65 w 67"/>
                  <a:gd name="T33" fmla="*/ 62 h 76"/>
                  <a:gd name="T34" fmla="*/ 61 w 67"/>
                  <a:gd name="T35" fmla="*/ 68 h 76"/>
                  <a:gd name="T36" fmla="*/ 55 w 67"/>
                  <a:gd name="T37" fmla="*/ 76 h 76"/>
                  <a:gd name="T38" fmla="*/ 50 w 67"/>
                  <a:gd name="T39" fmla="*/ 75 h 76"/>
                  <a:gd name="T40" fmla="*/ 46 w 67"/>
                  <a:gd name="T41" fmla="*/ 74 h 76"/>
                  <a:gd name="T42" fmla="*/ 41 w 67"/>
                  <a:gd name="T43" fmla="*/ 74 h 76"/>
                  <a:gd name="T44" fmla="*/ 37 w 67"/>
                  <a:gd name="T45" fmla="*/ 73 h 76"/>
                  <a:gd name="T46" fmla="*/ 33 w 67"/>
                  <a:gd name="T47" fmla="*/ 71 h 76"/>
                  <a:gd name="T48" fmla="*/ 29 w 67"/>
                  <a:gd name="T49" fmla="*/ 70 h 76"/>
                  <a:gd name="T50" fmla="*/ 26 w 67"/>
                  <a:gd name="T51" fmla="*/ 67 h 76"/>
                  <a:gd name="T52" fmla="*/ 27 w 67"/>
                  <a:gd name="T53" fmla="*/ 61 h 76"/>
                  <a:gd name="T54" fmla="*/ 24 w 67"/>
                  <a:gd name="T55" fmla="*/ 58 h 76"/>
                  <a:gd name="T56" fmla="*/ 21 w 67"/>
                  <a:gd name="T57" fmla="*/ 55 h 76"/>
                  <a:gd name="T58" fmla="*/ 20 w 67"/>
                  <a:gd name="T59" fmla="*/ 50 h 76"/>
                  <a:gd name="T60" fmla="*/ 15 w 67"/>
                  <a:gd name="T61" fmla="*/ 47 h 76"/>
                  <a:gd name="T62" fmla="*/ 12 w 67"/>
                  <a:gd name="T63" fmla="*/ 47 h 76"/>
                  <a:gd name="T64" fmla="*/ 10 w 67"/>
                  <a:gd name="T65" fmla="*/ 44 h 76"/>
                  <a:gd name="T66" fmla="*/ 5 w 67"/>
                  <a:gd name="T67" fmla="*/ 37 h 76"/>
                  <a:gd name="T68" fmla="*/ 2 w 67"/>
                  <a:gd name="T69" fmla="*/ 33 h 76"/>
                  <a:gd name="T70" fmla="*/ 0 w 67"/>
                  <a:gd name="T71" fmla="*/ 27 h 76"/>
                  <a:gd name="T72" fmla="*/ 4 w 67"/>
                  <a:gd name="T73" fmla="*/ 27 h 76"/>
                  <a:gd name="T74" fmla="*/ 9 w 67"/>
                  <a:gd name="T75" fmla="*/ 27 h 76"/>
                  <a:gd name="T76" fmla="*/ 14 w 67"/>
                  <a:gd name="T77" fmla="*/ 27 h 76"/>
                  <a:gd name="T78" fmla="*/ 20 w 67"/>
                  <a:gd name="T79" fmla="*/ 25 h 76"/>
                  <a:gd name="T80" fmla="*/ 26 w 67"/>
                  <a:gd name="T81" fmla="*/ 23 h 76"/>
                  <a:gd name="T82" fmla="*/ 28 w 67"/>
                  <a:gd name="T83" fmla="*/ 15 h 76"/>
                  <a:gd name="T84" fmla="*/ 30 w 67"/>
                  <a:gd name="T85" fmla="*/ 12 h 76"/>
                  <a:gd name="T86" fmla="*/ 32 w 67"/>
                  <a:gd name="T87" fmla="*/ 9 h 76"/>
                  <a:gd name="T88" fmla="*/ 35 w 67"/>
                  <a:gd name="T89" fmla="*/ 6 h 76"/>
                  <a:gd name="T90" fmla="*/ 39 w 67"/>
                  <a:gd name="T91" fmla="*/ 3 h 76"/>
                  <a:gd name="T92" fmla="*/ 46 w 67"/>
                  <a:gd name="T9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76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4" name="Freeform 6"/>
              <p:cNvSpPr>
                <a:spLocks/>
              </p:cNvSpPr>
              <p:nvPr/>
            </p:nvSpPr>
            <p:spPr bwMode="auto">
              <a:xfrm>
                <a:off x="3541" y="2580"/>
                <a:ext cx="131" cy="149"/>
              </a:xfrm>
              <a:custGeom>
                <a:avLst/>
                <a:gdLst>
                  <a:gd name="T0" fmla="*/ 46 w 67"/>
                  <a:gd name="T1" fmla="*/ 0 h 76"/>
                  <a:gd name="T2" fmla="*/ 45 w 67"/>
                  <a:gd name="T3" fmla="*/ 6 h 76"/>
                  <a:gd name="T4" fmla="*/ 49 w 67"/>
                  <a:gd name="T5" fmla="*/ 6 h 76"/>
                  <a:gd name="T6" fmla="*/ 53 w 67"/>
                  <a:gd name="T7" fmla="*/ 8 h 76"/>
                  <a:gd name="T8" fmla="*/ 59 w 67"/>
                  <a:gd name="T9" fmla="*/ 11 h 76"/>
                  <a:gd name="T10" fmla="*/ 64 w 67"/>
                  <a:gd name="T11" fmla="*/ 14 h 76"/>
                  <a:gd name="T12" fmla="*/ 65 w 67"/>
                  <a:gd name="T13" fmla="*/ 18 h 76"/>
                  <a:gd name="T14" fmla="*/ 63 w 67"/>
                  <a:gd name="T15" fmla="*/ 23 h 76"/>
                  <a:gd name="T16" fmla="*/ 64 w 67"/>
                  <a:gd name="T17" fmla="*/ 30 h 76"/>
                  <a:gd name="T18" fmla="*/ 67 w 67"/>
                  <a:gd name="T19" fmla="*/ 34 h 76"/>
                  <a:gd name="T20" fmla="*/ 64 w 67"/>
                  <a:gd name="T21" fmla="*/ 37 h 76"/>
                  <a:gd name="T22" fmla="*/ 63 w 67"/>
                  <a:gd name="T23" fmla="*/ 41 h 76"/>
                  <a:gd name="T24" fmla="*/ 64 w 67"/>
                  <a:gd name="T25" fmla="*/ 45 h 76"/>
                  <a:gd name="T26" fmla="*/ 63 w 67"/>
                  <a:gd name="T27" fmla="*/ 50 h 76"/>
                  <a:gd name="T28" fmla="*/ 64 w 67"/>
                  <a:gd name="T29" fmla="*/ 57 h 76"/>
                  <a:gd name="T30" fmla="*/ 63 w 67"/>
                  <a:gd name="T31" fmla="*/ 60 h 76"/>
                  <a:gd name="T32" fmla="*/ 65 w 67"/>
                  <a:gd name="T33" fmla="*/ 62 h 76"/>
                  <a:gd name="T34" fmla="*/ 61 w 67"/>
                  <a:gd name="T35" fmla="*/ 68 h 76"/>
                  <a:gd name="T36" fmla="*/ 55 w 67"/>
                  <a:gd name="T37" fmla="*/ 76 h 76"/>
                  <a:gd name="T38" fmla="*/ 50 w 67"/>
                  <a:gd name="T39" fmla="*/ 75 h 76"/>
                  <a:gd name="T40" fmla="*/ 46 w 67"/>
                  <a:gd name="T41" fmla="*/ 74 h 76"/>
                  <a:gd name="T42" fmla="*/ 41 w 67"/>
                  <a:gd name="T43" fmla="*/ 74 h 76"/>
                  <a:gd name="T44" fmla="*/ 37 w 67"/>
                  <a:gd name="T45" fmla="*/ 73 h 76"/>
                  <a:gd name="T46" fmla="*/ 33 w 67"/>
                  <a:gd name="T47" fmla="*/ 71 h 76"/>
                  <a:gd name="T48" fmla="*/ 29 w 67"/>
                  <a:gd name="T49" fmla="*/ 70 h 76"/>
                  <a:gd name="T50" fmla="*/ 26 w 67"/>
                  <a:gd name="T51" fmla="*/ 67 h 76"/>
                  <a:gd name="T52" fmla="*/ 27 w 67"/>
                  <a:gd name="T53" fmla="*/ 61 h 76"/>
                  <a:gd name="T54" fmla="*/ 24 w 67"/>
                  <a:gd name="T55" fmla="*/ 58 h 76"/>
                  <a:gd name="T56" fmla="*/ 21 w 67"/>
                  <a:gd name="T57" fmla="*/ 55 h 76"/>
                  <a:gd name="T58" fmla="*/ 20 w 67"/>
                  <a:gd name="T59" fmla="*/ 50 h 76"/>
                  <a:gd name="T60" fmla="*/ 15 w 67"/>
                  <a:gd name="T61" fmla="*/ 47 h 76"/>
                  <a:gd name="T62" fmla="*/ 12 w 67"/>
                  <a:gd name="T63" fmla="*/ 47 h 76"/>
                  <a:gd name="T64" fmla="*/ 10 w 67"/>
                  <a:gd name="T65" fmla="*/ 44 h 76"/>
                  <a:gd name="T66" fmla="*/ 5 w 67"/>
                  <a:gd name="T67" fmla="*/ 37 h 76"/>
                  <a:gd name="T68" fmla="*/ 2 w 67"/>
                  <a:gd name="T69" fmla="*/ 33 h 76"/>
                  <a:gd name="T70" fmla="*/ 0 w 67"/>
                  <a:gd name="T71" fmla="*/ 27 h 76"/>
                  <a:gd name="T72" fmla="*/ 4 w 67"/>
                  <a:gd name="T73" fmla="*/ 27 h 76"/>
                  <a:gd name="T74" fmla="*/ 9 w 67"/>
                  <a:gd name="T75" fmla="*/ 27 h 76"/>
                  <a:gd name="T76" fmla="*/ 14 w 67"/>
                  <a:gd name="T77" fmla="*/ 27 h 76"/>
                  <a:gd name="T78" fmla="*/ 20 w 67"/>
                  <a:gd name="T79" fmla="*/ 25 h 76"/>
                  <a:gd name="T80" fmla="*/ 26 w 67"/>
                  <a:gd name="T81" fmla="*/ 23 h 76"/>
                  <a:gd name="T82" fmla="*/ 28 w 67"/>
                  <a:gd name="T83" fmla="*/ 15 h 76"/>
                  <a:gd name="T84" fmla="*/ 30 w 67"/>
                  <a:gd name="T85" fmla="*/ 12 h 76"/>
                  <a:gd name="T86" fmla="*/ 32 w 67"/>
                  <a:gd name="T87" fmla="*/ 9 h 76"/>
                  <a:gd name="T88" fmla="*/ 35 w 67"/>
                  <a:gd name="T89" fmla="*/ 6 h 76"/>
                  <a:gd name="T90" fmla="*/ 39 w 67"/>
                  <a:gd name="T91" fmla="*/ 3 h 76"/>
                  <a:gd name="T92" fmla="*/ 46 w 67"/>
                  <a:gd name="T9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76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5" name="Freeform 7"/>
              <p:cNvSpPr>
                <a:spLocks/>
              </p:cNvSpPr>
              <p:nvPr/>
            </p:nvSpPr>
            <p:spPr bwMode="auto">
              <a:xfrm>
                <a:off x="3488" y="2429"/>
                <a:ext cx="196" cy="206"/>
              </a:xfrm>
              <a:custGeom>
                <a:avLst/>
                <a:gdLst>
                  <a:gd name="T0" fmla="*/ 21 w 100"/>
                  <a:gd name="T1" fmla="*/ 101 h 105"/>
                  <a:gd name="T2" fmla="*/ 27 w 100"/>
                  <a:gd name="T3" fmla="*/ 104 h 105"/>
                  <a:gd name="T4" fmla="*/ 36 w 100"/>
                  <a:gd name="T5" fmla="*/ 104 h 105"/>
                  <a:gd name="T6" fmla="*/ 47 w 100"/>
                  <a:gd name="T7" fmla="*/ 102 h 105"/>
                  <a:gd name="T8" fmla="*/ 55 w 100"/>
                  <a:gd name="T9" fmla="*/ 92 h 105"/>
                  <a:gd name="T10" fmla="*/ 59 w 100"/>
                  <a:gd name="T11" fmla="*/ 86 h 105"/>
                  <a:gd name="T12" fmla="*/ 66 w 100"/>
                  <a:gd name="T13" fmla="*/ 80 h 105"/>
                  <a:gd name="T14" fmla="*/ 73 w 100"/>
                  <a:gd name="T15" fmla="*/ 76 h 105"/>
                  <a:gd name="T16" fmla="*/ 90 w 100"/>
                  <a:gd name="T17" fmla="*/ 65 h 105"/>
                  <a:gd name="T18" fmla="*/ 90 w 100"/>
                  <a:gd name="T19" fmla="*/ 54 h 105"/>
                  <a:gd name="T20" fmla="*/ 96 w 100"/>
                  <a:gd name="T21" fmla="*/ 41 h 105"/>
                  <a:gd name="T22" fmla="*/ 93 w 100"/>
                  <a:gd name="T23" fmla="*/ 32 h 105"/>
                  <a:gd name="T24" fmla="*/ 98 w 100"/>
                  <a:gd name="T25" fmla="*/ 23 h 105"/>
                  <a:gd name="T26" fmla="*/ 94 w 100"/>
                  <a:gd name="T27" fmla="*/ 13 h 105"/>
                  <a:gd name="T28" fmla="*/ 86 w 100"/>
                  <a:gd name="T29" fmla="*/ 8 h 105"/>
                  <a:gd name="T30" fmla="*/ 85 w 100"/>
                  <a:gd name="T31" fmla="*/ 4 h 105"/>
                  <a:gd name="T32" fmla="*/ 81 w 100"/>
                  <a:gd name="T33" fmla="*/ 5 h 105"/>
                  <a:gd name="T34" fmla="*/ 76 w 100"/>
                  <a:gd name="T35" fmla="*/ 5 h 105"/>
                  <a:gd name="T36" fmla="*/ 76 w 100"/>
                  <a:gd name="T37" fmla="*/ 1 h 105"/>
                  <a:gd name="T38" fmla="*/ 59 w 100"/>
                  <a:gd name="T39" fmla="*/ 5 h 105"/>
                  <a:gd name="T40" fmla="*/ 54 w 100"/>
                  <a:gd name="T41" fmla="*/ 11 h 105"/>
                  <a:gd name="T42" fmla="*/ 52 w 100"/>
                  <a:gd name="T43" fmla="*/ 12 h 105"/>
                  <a:gd name="T44" fmla="*/ 52 w 100"/>
                  <a:gd name="T45" fmla="*/ 16 h 105"/>
                  <a:gd name="T46" fmla="*/ 54 w 100"/>
                  <a:gd name="T47" fmla="*/ 25 h 105"/>
                  <a:gd name="T48" fmla="*/ 57 w 100"/>
                  <a:gd name="T49" fmla="*/ 34 h 105"/>
                  <a:gd name="T50" fmla="*/ 66 w 100"/>
                  <a:gd name="T51" fmla="*/ 40 h 105"/>
                  <a:gd name="T52" fmla="*/ 71 w 100"/>
                  <a:gd name="T53" fmla="*/ 49 h 105"/>
                  <a:gd name="T54" fmla="*/ 64 w 100"/>
                  <a:gd name="T55" fmla="*/ 50 h 105"/>
                  <a:gd name="T56" fmla="*/ 59 w 100"/>
                  <a:gd name="T57" fmla="*/ 43 h 105"/>
                  <a:gd name="T58" fmla="*/ 49 w 100"/>
                  <a:gd name="T59" fmla="*/ 36 h 105"/>
                  <a:gd name="T60" fmla="*/ 44 w 100"/>
                  <a:gd name="T61" fmla="*/ 34 h 105"/>
                  <a:gd name="T62" fmla="*/ 34 w 100"/>
                  <a:gd name="T63" fmla="*/ 36 h 105"/>
                  <a:gd name="T64" fmla="*/ 31 w 100"/>
                  <a:gd name="T65" fmla="*/ 31 h 105"/>
                  <a:gd name="T66" fmla="*/ 25 w 100"/>
                  <a:gd name="T67" fmla="*/ 30 h 105"/>
                  <a:gd name="T68" fmla="*/ 19 w 100"/>
                  <a:gd name="T69" fmla="*/ 26 h 105"/>
                  <a:gd name="T70" fmla="*/ 19 w 100"/>
                  <a:gd name="T71" fmla="*/ 38 h 105"/>
                  <a:gd name="T72" fmla="*/ 19 w 100"/>
                  <a:gd name="T73" fmla="*/ 45 h 105"/>
                  <a:gd name="T74" fmla="*/ 0 w 100"/>
                  <a:gd name="T75" fmla="*/ 84 h 105"/>
                  <a:gd name="T76" fmla="*/ 6 w 100"/>
                  <a:gd name="T77" fmla="*/ 9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0" h="105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6" name="Freeform 8"/>
              <p:cNvSpPr>
                <a:spLocks/>
              </p:cNvSpPr>
              <p:nvPr/>
            </p:nvSpPr>
            <p:spPr bwMode="auto">
              <a:xfrm>
                <a:off x="3488" y="2429"/>
                <a:ext cx="196" cy="206"/>
              </a:xfrm>
              <a:custGeom>
                <a:avLst/>
                <a:gdLst>
                  <a:gd name="T0" fmla="*/ 21 w 100"/>
                  <a:gd name="T1" fmla="*/ 101 h 105"/>
                  <a:gd name="T2" fmla="*/ 27 w 100"/>
                  <a:gd name="T3" fmla="*/ 104 h 105"/>
                  <a:gd name="T4" fmla="*/ 36 w 100"/>
                  <a:gd name="T5" fmla="*/ 104 h 105"/>
                  <a:gd name="T6" fmla="*/ 47 w 100"/>
                  <a:gd name="T7" fmla="*/ 102 h 105"/>
                  <a:gd name="T8" fmla="*/ 55 w 100"/>
                  <a:gd name="T9" fmla="*/ 92 h 105"/>
                  <a:gd name="T10" fmla="*/ 59 w 100"/>
                  <a:gd name="T11" fmla="*/ 86 h 105"/>
                  <a:gd name="T12" fmla="*/ 66 w 100"/>
                  <a:gd name="T13" fmla="*/ 80 h 105"/>
                  <a:gd name="T14" fmla="*/ 73 w 100"/>
                  <a:gd name="T15" fmla="*/ 76 h 105"/>
                  <a:gd name="T16" fmla="*/ 90 w 100"/>
                  <a:gd name="T17" fmla="*/ 65 h 105"/>
                  <a:gd name="T18" fmla="*/ 90 w 100"/>
                  <a:gd name="T19" fmla="*/ 54 h 105"/>
                  <a:gd name="T20" fmla="*/ 96 w 100"/>
                  <a:gd name="T21" fmla="*/ 41 h 105"/>
                  <a:gd name="T22" fmla="*/ 93 w 100"/>
                  <a:gd name="T23" fmla="*/ 32 h 105"/>
                  <a:gd name="T24" fmla="*/ 98 w 100"/>
                  <a:gd name="T25" fmla="*/ 23 h 105"/>
                  <a:gd name="T26" fmla="*/ 94 w 100"/>
                  <a:gd name="T27" fmla="*/ 13 h 105"/>
                  <a:gd name="T28" fmla="*/ 86 w 100"/>
                  <a:gd name="T29" fmla="*/ 8 h 105"/>
                  <a:gd name="T30" fmla="*/ 85 w 100"/>
                  <a:gd name="T31" fmla="*/ 4 h 105"/>
                  <a:gd name="T32" fmla="*/ 81 w 100"/>
                  <a:gd name="T33" fmla="*/ 5 h 105"/>
                  <a:gd name="T34" fmla="*/ 76 w 100"/>
                  <a:gd name="T35" fmla="*/ 5 h 105"/>
                  <a:gd name="T36" fmla="*/ 76 w 100"/>
                  <a:gd name="T37" fmla="*/ 1 h 105"/>
                  <a:gd name="T38" fmla="*/ 59 w 100"/>
                  <a:gd name="T39" fmla="*/ 5 h 105"/>
                  <a:gd name="T40" fmla="*/ 54 w 100"/>
                  <a:gd name="T41" fmla="*/ 11 h 105"/>
                  <a:gd name="T42" fmla="*/ 52 w 100"/>
                  <a:gd name="T43" fmla="*/ 12 h 105"/>
                  <a:gd name="T44" fmla="*/ 52 w 100"/>
                  <a:gd name="T45" fmla="*/ 16 h 105"/>
                  <a:gd name="T46" fmla="*/ 54 w 100"/>
                  <a:gd name="T47" fmla="*/ 25 h 105"/>
                  <a:gd name="T48" fmla="*/ 57 w 100"/>
                  <a:gd name="T49" fmla="*/ 34 h 105"/>
                  <a:gd name="T50" fmla="*/ 66 w 100"/>
                  <a:gd name="T51" fmla="*/ 40 h 105"/>
                  <a:gd name="T52" fmla="*/ 71 w 100"/>
                  <a:gd name="T53" fmla="*/ 49 h 105"/>
                  <a:gd name="T54" fmla="*/ 64 w 100"/>
                  <a:gd name="T55" fmla="*/ 50 h 105"/>
                  <a:gd name="T56" fmla="*/ 59 w 100"/>
                  <a:gd name="T57" fmla="*/ 43 h 105"/>
                  <a:gd name="T58" fmla="*/ 49 w 100"/>
                  <a:gd name="T59" fmla="*/ 36 h 105"/>
                  <a:gd name="T60" fmla="*/ 44 w 100"/>
                  <a:gd name="T61" fmla="*/ 34 h 105"/>
                  <a:gd name="T62" fmla="*/ 34 w 100"/>
                  <a:gd name="T63" fmla="*/ 36 h 105"/>
                  <a:gd name="T64" fmla="*/ 31 w 100"/>
                  <a:gd name="T65" fmla="*/ 31 h 105"/>
                  <a:gd name="T66" fmla="*/ 25 w 100"/>
                  <a:gd name="T67" fmla="*/ 30 h 105"/>
                  <a:gd name="T68" fmla="*/ 19 w 100"/>
                  <a:gd name="T69" fmla="*/ 26 h 105"/>
                  <a:gd name="T70" fmla="*/ 19 w 100"/>
                  <a:gd name="T71" fmla="*/ 38 h 105"/>
                  <a:gd name="T72" fmla="*/ 19 w 100"/>
                  <a:gd name="T73" fmla="*/ 45 h 105"/>
                  <a:gd name="T74" fmla="*/ 0 w 100"/>
                  <a:gd name="T75" fmla="*/ 84 h 105"/>
                  <a:gd name="T76" fmla="*/ 6 w 100"/>
                  <a:gd name="T77" fmla="*/ 9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0" h="105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7" name="Freeform 9"/>
              <p:cNvSpPr>
                <a:spLocks/>
              </p:cNvSpPr>
              <p:nvPr/>
            </p:nvSpPr>
            <p:spPr bwMode="auto">
              <a:xfrm>
                <a:off x="3319" y="2133"/>
                <a:ext cx="334" cy="396"/>
              </a:xfrm>
              <a:custGeom>
                <a:avLst/>
                <a:gdLst>
                  <a:gd name="T0" fmla="*/ 4 w 170"/>
                  <a:gd name="T1" fmla="*/ 122 h 202"/>
                  <a:gd name="T2" fmla="*/ 18 w 170"/>
                  <a:gd name="T3" fmla="*/ 120 h 202"/>
                  <a:gd name="T4" fmla="*/ 48 w 170"/>
                  <a:gd name="T5" fmla="*/ 126 h 202"/>
                  <a:gd name="T6" fmla="*/ 52 w 170"/>
                  <a:gd name="T7" fmla="*/ 143 h 202"/>
                  <a:gd name="T8" fmla="*/ 66 w 170"/>
                  <a:gd name="T9" fmla="*/ 141 h 202"/>
                  <a:gd name="T10" fmla="*/ 76 w 170"/>
                  <a:gd name="T11" fmla="*/ 135 h 202"/>
                  <a:gd name="T12" fmla="*/ 85 w 170"/>
                  <a:gd name="T13" fmla="*/ 145 h 202"/>
                  <a:gd name="T14" fmla="*/ 89 w 170"/>
                  <a:gd name="T15" fmla="*/ 161 h 202"/>
                  <a:gd name="T16" fmla="*/ 91 w 170"/>
                  <a:gd name="T17" fmla="*/ 177 h 202"/>
                  <a:gd name="T18" fmla="*/ 105 w 170"/>
                  <a:gd name="T19" fmla="*/ 177 h 202"/>
                  <a:gd name="T20" fmla="*/ 115 w 170"/>
                  <a:gd name="T21" fmla="*/ 181 h 202"/>
                  <a:gd name="T22" fmla="*/ 120 w 170"/>
                  <a:gd name="T23" fmla="*/ 187 h 202"/>
                  <a:gd name="T24" fmla="*/ 134 w 170"/>
                  <a:gd name="T25" fmla="*/ 184 h 202"/>
                  <a:gd name="T26" fmla="*/ 145 w 170"/>
                  <a:gd name="T27" fmla="*/ 194 h 202"/>
                  <a:gd name="T28" fmla="*/ 153 w 170"/>
                  <a:gd name="T29" fmla="*/ 199 h 202"/>
                  <a:gd name="T30" fmla="*/ 152 w 170"/>
                  <a:gd name="T31" fmla="*/ 191 h 202"/>
                  <a:gd name="T32" fmla="*/ 139 w 170"/>
                  <a:gd name="T33" fmla="*/ 181 h 202"/>
                  <a:gd name="T34" fmla="*/ 138 w 170"/>
                  <a:gd name="T35" fmla="*/ 167 h 202"/>
                  <a:gd name="T36" fmla="*/ 143 w 170"/>
                  <a:gd name="T37" fmla="*/ 156 h 202"/>
                  <a:gd name="T38" fmla="*/ 162 w 170"/>
                  <a:gd name="T39" fmla="*/ 151 h 202"/>
                  <a:gd name="T40" fmla="*/ 159 w 170"/>
                  <a:gd name="T41" fmla="*/ 142 h 202"/>
                  <a:gd name="T42" fmla="*/ 152 w 170"/>
                  <a:gd name="T43" fmla="*/ 136 h 202"/>
                  <a:gd name="T44" fmla="*/ 147 w 170"/>
                  <a:gd name="T45" fmla="*/ 114 h 202"/>
                  <a:gd name="T46" fmla="*/ 147 w 170"/>
                  <a:gd name="T47" fmla="*/ 99 h 202"/>
                  <a:gd name="T48" fmla="*/ 143 w 170"/>
                  <a:gd name="T49" fmla="*/ 92 h 202"/>
                  <a:gd name="T50" fmla="*/ 144 w 170"/>
                  <a:gd name="T51" fmla="*/ 89 h 202"/>
                  <a:gd name="T52" fmla="*/ 148 w 170"/>
                  <a:gd name="T53" fmla="*/ 82 h 202"/>
                  <a:gd name="T54" fmla="*/ 148 w 170"/>
                  <a:gd name="T55" fmla="*/ 73 h 202"/>
                  <a:gd name="T56" fmla="*/ 148 w 170"/>
                  <a:gd name="T57" fmla="*/ 70 h 202"/>
                  <a:gd name="T58" fmla="*/ 151 w 170"/>
                  <a:gd name="T59" fmla="*/ 67 h 202"/>
                  <a:gd name="T60" fmla="*/ 158 w 170"/>
                  <a:gd name="T61" fmla="*/ 53 h 202"/>
                  <a:gd name="T62" fmla="*/ 165 w 170"/>
                  <a:gd name="T63" fmla="*/ 45 h 202"/>
                  <a:gd name="T64" fmla="*/ 165 w 170"/>
                  <a:gd name="T65" fmla="*/ 35 h 202"/>
                  <a:gd name="T66" fmla="*/ 169 w 170"/>
                  <a:gd name="T67" fmla="*/ 21 h 202"/>
                  <a:gd name="T68" fmla="*/ 156 w 170"/>
                  <a:gd name="T69" fmla="*/ 15 h 202"/>
                  <a:gd name="T70" fmla="*/ 145 w 170"/>
                  <a:gd name="T71" fmla="*/ 10 h 202"/>
                  <a:gd name="T72" fmla="*/ 134 w 170"/>
                  <a:gd name="T73" fmla="*/ 6 h 202"/>
                  <a:gd name="T74" fmla="*/ 123 w 170"/>
                  <a:gd name="T75" fmla="*/ 0 h 202"/>
                  <a:gd name="T76" fmla="*/ 109 w 170"/>
                  <a:gd name="T77" fmla="*/ 3 h 202"/>
                  <a:gd name="T78" fmla="*/ 97 w 170"/>
                  <a:gd name="T79" fmla="*/ 5 h 202"/>
                  <a:gd name="T80" fmla="*/ 84 w 170"/>
                  <a:gd name="T81" fmla="*/ 8 h 202"/>
                  <a:gd name="T82" fmla="*/ 65 w 170"/>
                  <a:gd name="T83" fmla="*/ 2 h 202"/>
                  <a:gd name="T84" fmla="*/ 56 w 170"/>
                  <a:gd name="T85" fmla="*/ 20 h 202"/>
                  <a:gd name="T86" fmla="*/ 53 w 170"/>
                  <a:gd name="T87" fmla="*/ 32 h 202"/>
                  <a:gd name="T88" fmla="*/ 50 w 170"/>
                  <a:gd name="T89" fmla="*/ 43 h 202"/>
                  <a:gd name="T90" fmla="*/ 51 w 170"/>
                  <a:gd name="T91" fmla="*/ 55 h 202"/>
                  <a:gd name="T92" fmla="*/ 47 w 170"/>
                  <a:gd name="T93" fmla="*/ 67 h 202"/>
                  <a:gd name="T94" fmla="*/ 44 w 170"/>
                  <a:gd name="T95" fmla="*/ 74 h 202"/>
                  <a:gd name="T96" fmla="*/ 41 w 170"/>
                  <a:gd name="T97" fmla="*/ 84 h 202"/>
                  <a:gd name="T98" fmla="*/ 40 w 170"/>
                  <a:gd name="T99" fmla="*/ 93 h 202"/>
                  <a:gd name="T100" fmla="*/ 36 w 170"/>
                  <a:gd name="T101" fmla="*/ 103 h 202"/>
                  <a:gd name="T102" fmla="*/ 25 w 170"/>
                  <a:gd name="T103" fmla="*/ 109 h 202"/>
                  <a:gd name="T104" fmla="*/ 20 w 170"/>
                  <a:gd name="T105" fmla="*/ 102 h 202"/>
                  <a:gd name="T106" fmla="*/ 11 w 170"/>
                  <a:gd name="T107" fmla="*/ 105 h 202"/>
                  <a:gd name="T108" fmla="*/ 5 w 170"/>
                  <a:gd name="T109" fmla="*/ 11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0" h="202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"/>
              <p:cNvSpPr>
                <a:spLocks/>
              </p:cNvSpPr>
              <p:nvPr/>
            </p:nvSpPr>
            <p:spPr bwMode="auto">
              <a:xfrm>
                <a:off x="3319" y="2133"/>
                <a:ext cx="334" cy="396"/>
              </a:xfrm>
              <a:custGeom>
                <a:avLst/>
                <a:gdLst>
                  <a:gd name="T0" fmla="*/ 4 w 170"/>
                  <a:gd name="T1" fmla="*/ 122 h 202"/>
                  <a:gd name="T2" fmla="*/ 18 w 170"/>
                  <a:gd name="T3" fmla="*/ 120 h 202"/>
                  <a:gd name="T4" fmla="*/ 48 w 170"/>
                  <a:gd name="T5" fmla="*/ 126 h 202"/>
                  <a:gd name="T6" fmla="*/ 52 w 170"/>
                  <a:gd name="T7" fmla="*/ 143 h 202"/>
                  <a:gd name="T8" fmla="*/ 66 w 170"/>
                  <a:gd name="T9" fmla="*/ 141 h 202"/>
                  <a:gd name="T10" fmla="*/ 76 w 170"/>
                  <a:gd name="T11" fmla="*/ 135 h 202"/>
                  <a:gd name="T12" fmla="*/ 85 w 170"/>
                  <a:gd name="T13" fmla="*/ 145 h 202"/>
                  <a:gd name="T14" fmla="*/ 89 w 170"/>
                  <a:gd name="T15" fmla="*/ 161 h 202"/>
                  <a:gd name="T16" fmla="*/ 91 w 170"/>
                  <a:gd name="T17" fmla="*/ 177 h 202"/>
                  <a:gd name="T18" fmla="*/ 105 w 170"/>
                  <a:gd name="T19" fmla="*/ 177 h 202"/>
                  <a:gd name="T20" fmla="*/ 115 w 170"/>
                  <a:gd name="T21" fmla="*/ 181 h 202"/>
                  <a:gd name="T22" fmla="*/ 120 w 170"/>
                  <a:gd name="T23" fmla="*/ 187 h 202"/>
                  <a:gd name="T24" fmla="*/ 134 w 170"/>
                  <a:gd name="T25" fmla="*/ 184 h 202"/>
                  <a:gd name="T26" fmla="*/ 145 w 170"/>
                  <a:gd name="T27" fmla="*/ 194 h 202"/>
                  <a:gd name="T28" fmla="*/ 153 w 170"/>
                  <a:gd name="T29" fmla="*/ 199 h 202"/>
                  <a:gd name="T30" fmla="*/ 152 w 170"/>
                  <a:gd name="T31" fmla="*/ 191 h 202"/>
                  <a:gd name="T32" fmla="*/ 139 w 170"/>
                  <a:gd name="T33" fmla="*/ 181 h 202"/>
                  <a:gd name="T34" fmla="*/ 138 w 170"/>
                  <a:gd name="T35" fmla="*/ 167 h 202"/>
                  <a:gd name="T36" fmla="*/ 143 w 170"/>
                  <a:gd name="T37" fmla="*/ 156 h 202"/>
                  <a:gd name="T38" fmla="*/ 162 w 170"/>
                  <a:gd name="T39" fmla="*/ 151 h 202"/>
                  <a:gd name="T40" fmla="*/ 159 w 170"/>
                  <a:gd name="T41" fmla="*/ 142 h 202"/>
                  <a:gd name="T42" fmla="*/ 152 w 170"/>
                  <a:gd name="T43" fmla="*/ 136 h 202"/>
                  <a:gd name="T44" fmla="*/ 147 w 170"/>
                  <a:gd name="T45" fmla="*/ 114 h 202"/>
                  <a:gd name="T46" fmla="*/ 147 w 170"/>
                  <a:gd name="T47" fmla="*/ 99 h 202"/>
                  <a:gd name="T48" fmla="*/ 143 w 170"/>
                  <a:gd name="T49" fmla="*/ 92 h 202"/>
                  <a:gd name="T50" fmla="*/ 144 w 170"/>
                  <a:gd name="T51" fmla="*/ 89 h 202"/>
                  <a:gd name="T52" fmla="*/ 148 w 170"/>
                  <a:gd name="T53" fmla="*/ 82 h 202"/>
                  <a:gd name="T54" fmla="*/ 148 w 170"/>
                  <a:gd name="T55" fmla="*/ 73 h 202"/>
                  <a:gd name="T56" fmla="*/ 148 w 170"/>
                  <a:gd name="T57" fmla="*/ 70 h 202"/>
                  <a:gd name="T58" fmla="*/ 151 w 170"/>
                  <a:gd name="T59" fmla="*/ 67 h 202"/>
                  <a:gd name="T60" fmla="*/ 158 w 170"/>
                  <a:gd name="T61" fmla="*/ 53 h 202"/>
                  <a:gd name="T62" fmla="*/ 165 w 170"/>
                  <a:gd name="T63" fmla="*/ 45 h 202"/>
                  <a:gd name="T64" fmla="*/ 165 w 170"/>
                  <a:gd name="T65" fmla="*/ 35 h 202"/>
                  <a:gd name="T66" fmla="*/ 169 w 170"/>
                  <a:gd name="T67" fmla="*/ 21 h 202"/>
                  <a:gd name="T68" fmla="*/ 156 w 170"/>
                  <a:gd name="T69" fmla="*/ 15 h 202"/>
                  <a:gd name="T70" fmla="*/ 145 w 170"/>
                  <a:gd name="T71" fmla="*/ 10 h 202"/>
                  <a:gd name="T72" fmla="*/ 134 w 170"/>
                  <a:gd name="T73" fmla="*/ 6 h 202"/>
                  <a:gd name="T74" fmla="*/ 123 w 170"/>
                  <a:gd name="T75" fmla="*/ 0 h 202"/>
                  <a:gd name="T76" fmla="*/ 109 w 170"/>
                  <a:gd name="T77" fmla="*/ 3 h 202"/>
                  <a:gd name="T78" fmla="*/ 97 w 170"/>
                  <a:gd name="T79" fmla="*/ 5 h 202"/>
                  <a:gd name="T80" fmla="*/ 84 w 170"/>
                  <a:gd name="T81" fmla="*/ 8 h 202"/>
                  <a:gd name="T82" fmla="*/ 65 w 170"/>
                  <a:gd name="T83" fmla="*/ 2 h 202"/>
                  <a:gd name="T84" fmla="*/ 56 w 170"/>
                  <a:gd name="T85" fmla="*/ 20 h 202"/>
                  <a:gd name="T86" fmla="*/ 53 w 170"/>
                  <a:gd name="T87" fmla="*/ 32 h 202"/>
                  <a:gd name="T88" fmla="*/ 50 w 170"/>
                  <a:gd name="T89" fmla="*/ 43 h 202"/>
                  <a:gd name="T90" fmla="*/ 51 w 170"/>
                  <a:gd name="T91" fmla="*/ 55 h 202"/>
                  <a:gd name="T92" fmla="*/ 47 w 170"/>
                  <a:gd name="T93" fmla="*/ 67 h 202"/>
                  <a:gd name="T94" fmla="*/ 44 w 170"/>
                  <a:gd name="T95" fmla="*/ 74 h 202"/>
                  <a:gd name="T96" fmla="*/ 41 w 170"/>
                  <a:gd name="T97" fmla="*/ 84 h 202"/>
                  <a:gd name="T98" fmla="*/ 40 w 170"/>
                  <a:gd name="T99" fmla="*/ 93 h 202"/>
                  <a:gd name="T100" fmla="*/ 36 w 170"/>
                  <a:gd name="T101" fmla="*/ 103 h 202"/>
                  <a:gd name="T102" fmla="*/ 25 w 170"/>
                  <a:gd name="T103" fmla="*/ 109 h 202"/>
                  <a:gd name="T104" fmla="*/ 20 w 170"/>
                  <a:gd name="T105" fmla="*/ 102 h 202"/>
                  <a:gd name="T106" fmla="*/ 11 w 170"/>
                  <a:gd name="T107" fmla="*/ 105 h 202"/>
                  <a:gd name="T108" fmla="*/ 5 w 170"/>
                  <a:gd name="T109" fmla="*/ 11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0" h="202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9" name="Freeform 11"/>
              <p:cNvSpPr>
                <a:spLocks/>
              </p:cNvSpPr>
              <p:nvPr/>
            </p:nvSpPr>
            <p:spPr bwMode="auto">
              <a:xfrm>
                <a:off x="3427" y="1244"/>
                <a:ext cx="90" cy="98"/>
              </a:xfrm>
              <a:custGeom>
                <a:avLst/>
                <a:gdLst>
                  <a:gd name="T0" fmla="*/ 45 w 46"/>
                  <a:gd name="T1" fmla="*/ 18 h 50"/>
                  <a:gd name="T2" fmla="*/ 41 w 46"/>
                  <a:gd name="T3" fmla="*/ 16 h 50"/>
                  <a:gd name="T4" fmla="*/ 42 w 46"/>
                  <a:gd name="T5" fmla="*/ 13 h 50"/>
                  <a:gd name="T6" fmla="*/ 42 w 46"/>
                  <a:gd name="T7" fmla="*/ 11 h 50"/>
                  <a:gd name="T8" fmla="*/ 37 w 46"/>
                  <a:gd name="T9" fmla="*/ 10 h 50"/>
                  <a:gd name="T10" fmla="*/ 33 w 46"/>
                  <a:gd name="T11" fmla="*/ 11 h 50"/>
                  <a:gd name="T12" fmla="*/ 30 w 46"/>
                  <a:gd name="T13" fmla="*/ 9 h 50"/>
                  <a:gd name="T14" fmla="*/ 29 w 46"/>
                  <a:gd name="T15" fmla="*/ 6 h 50"/>
                  <a:gd name="T16" fmla="*/ 24 w 46"/>
                  <a:gd name="T17" fmla="*/ 0 h 50"/>
                  <a:gd name="T18" fmla="*/ 20 w 46"/>
                  <a:gd name="T19" fmla="*/ 0 h 50"/>
                  <a:gd name="T20" fmla="*/ 14 w 46"/>
                  <a:gd name="T21" fmla="*/ 2 h 50"/>
                  <a:gd name="T22" fmla="*/ 10 w 46"/>
                  <a:gd name="T23" fmla="*/ 5 h 50"/>
                  <a:gd name="T24" fmla="*/ 9 w 46"/>
                  <a:gd name="T25" fmla="*/ 9 h 50"/>
                  <a:gd name="T26" fmla="*/ 9 w 46"/>
                  <a:gd name="T27" fmla="*/ 14 h 50"/>
                  <a:gd name="T28" fmla="*/ 9 w 46"/>
                  <a:gd name="T29" fmla="*/ 17 h 50"/>
                  <a:gd name="T30" fmla="*/ 11 w 46"/>
                  <a:gd name="T31" fmla="*/ 21 h 50"/>
                  <a:gd name="T32" fmla="*/ 8 w 46"/>
                  <a:gd name="T33" fmla="*/ 22 h 50"/>
                  <a:gd name="T34" fmla="*/ 12 w 46"/>
                  <a:gd name="T35" fmla="*/ 26 h 50"/>
                  <a:gd name="T36" fmla="*/ 8 w 46"/>
                  <a:gd name="T37" fmla="*/ 28 h 50"/>
                  <a:gd name="T38" fmla="*/ 6 w 46"/>
                  <a:gd name="T39" fmla="*/ 31 h 50"/>
                  <a:gd name="T40" fmla="*/ 3 w 46"/>
                  <a:gd name="T41" fmla="*/ 32 h 50"/>
                  <a:gd name="T42" fmla="*/ 1 w 46"/>
                  <a:gd name="T43" fmla="*/ 37 h 50"/>
                  <a:gd name="T44" fmla="*/ 2 w 46"/>
                  <a:gd name="T45" fmla="*/ 43 h 50"/>
                  <a:gd name="T46" fmla="*/ 4 w 46"/>
                  <a:gd name="T47" fmla="*/ 43 h 50"/>
                  <a:gd name="T48" fmla="*/ 7 w 46"/>
                  <a:gd name="T49" fmla="*/ 46 h 50"/>
                  <a:gd name="T50" fmla="*/ 7 w 46"/>
                  <a:gd name="T51" fmla="*/ 47 h 50"/>
                  <a:gd name="T52" fmla="*/ 8 w 46"/>
                  <a:gd name="T53" fmla="*/ 43 h 50"/>
                  <a:gd name="T54" fmla="*/ 13 w 46"/>
                  <a:gd name="T55" fmla="*/ 40 h 50"/>
                  <a:gd name="T56" fmla="*/ 15 w 46"/>
                  <a:gd name="T57" fmla="*/ 43 h 50"/>
                  <a:gd name="T58" fmla="*/ 17 w 46"/>
                  <a:gd name="T59" fmla="*/ 41 h 50"/>
                  <a:gd name="T60" fmla="*/ 21 w 46"/>
                  <a:gd name="T61" fmla="*/ 45 h 50"/>
                  <a:gd name="T62" fmla="*/ 22 w 46"/>
                  <a:gd name="T63" fmla="*/ 50 h 50"/>
                  <a:gd name="T64" fmla="*/ 22 w 46"/>
                  <a:gd name="T65" fmla="*/ 50 h 50"/>
                  <a:gd name="T66" fmla="*/ 25 w 46"/>
                  <a:gd name="T67" fmla="*/ 47 h 50"/>
                  <a:gd name="T68" fmla="*/ 27 w 46"/>
                  <a:gd name="T69" fmla="*/ 45 h 50"/>
                  <a:gd name="T70" fmla="*/ 29 w 46"/>
                  <a:gd name="T71" fmla="*/ 48 h 50"/>
                  <a:gd name="T72" fmla="*/ 31 w 46"/>
                  <a:gd name="T73" fmla="*/ 44 h 50"/>
                  <a:gd name="T74" fmla="*/ 34 w 46"/>
                  <a:gd name="T75" fmla="*/ 44 h 50"/>
                  <a:gd name="T76" fmla="*/ 36 w 46"/>
                  <a:gd name="T77" fmla="*/ 43 h 50"/>
                  <a:gd name="T78" fmla="*/ 39 w 46"/>
                  <a:gd name="T79" fmla="*/ 42 h 50"/>
                  <a:gd name="T80" fmla="*/ 40 w 46"/>
                  <a:gd name="T81" fmla="*/ 42 h 50"/>
                  <a:gd name="T82" fmla="*/ 42 w 46"/>
                  <a:gd name="T83" fmla="*/ 38 h 50"/>
                  <a:gd name="T84" fmla="*/ 44 w 46"/>
                  <a:gd name="T85" fmla="*/ 33 h 50"/>
                  <a:gd name="T86" fmla="*/ 39 w 46"/>
                  <a:gd name="T87" fmla="*/ 31 h 50"/>
                  <a:gd name="T88" fmla="*/ 39 w 46"/>
                  <a:gd name="T89" fmla="*/ 26 h 50"/>
                  <a:gd name="T90" fmla="*/ 42 w 46"/>
                  <a:gd name="T91" fmla="*/ 23 h 50"/>
                  <a:gd name="T92" fmla="*/ 45 w 46"/>
                  <a:gd name="T93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5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0" name="Freeform 12"/>
              <p:cNvSpPr>
                <a:spLocks/>
              </p:cNvSpPr>
              <p:nvPr/>
            </p:nvSpPr>
            <p:spPr bwMode="auto">
              <a:xfrm>
                <a:off x="3427" y="1244"/>
                <a:ext cx="90" cy="98"/>
              </a:xfrm>
              <a:custGeom>
                <a:avLst/>
                <a:gdLst>
                  <a:gd name="T0" fmla="*/ 45 w 46"/>
                  <a:gd name="T1" fmla="*/ 18 h 50"/>
                  <a:gd name="T2" fmla="*/ 41 w 46"/>
                  <a:gd name="T3" fmla="*/ 16 h 50"/>
                  <a:gd name="T4" fmla="*/ 42 w 46"/>
                  <a:gd name="T5" fmla="*/ 13 h 50"/>
                  <a:gd name="T6" fmla="*/ 42 w 46"/>
                  <a:gd name="T7" fmla="*/ 11 h 50"/>
                  <a:gd name="T8" fmla="*/ 37 w 46"/>
                  <a:gd name="T9" fmla="*/ 10 h 50"/>
                  <a:gd name="T10" fmla="*/ 33 w 46"/>
                  <a:gd name="T11" fmla="*/ 11 h 50"/>
                  <a:gd name="T12" fmla="*/ 30 w 46"/>
                  <a:gd name="T13" fmla="*/ 9 h 50"/>
                  <a:gd name="T14" fmla="*/ 29 w 46"/>
                  <a:gd name="T15" fmla="*/ 6 h 50"/>
                  <a:gd name="T16" fmla="*/ 24 w 46"/>
                  <a:gd name="T17" fmla="*/ 0 h 50"/>
                  <a:gd name="T18" fmla="*/ 20 w 46"/>
                  <a:gd name="T19" fmla="*/ 0 h 50"/>
                  <a:gd name="T20" fmla="*/ 14 w 46"/>
                  <a:gd name="T21" fmla="*/ 2 h 50"/>
                  <a:gd name="T22" fmla="*/ 10 w 46"/>
                  <a:gd name="T23" fmla="*/ 5 h 50"/>
                  <a:gd name="T24" fmla="*/ 9 w 46"/>
                  <a:gd name="T25" fmla="*/ 9 h 50"/>
                  <a:gd name="T26" fmla="*/ 9 w 46"/>
                  <a:gd name="T27" fmla="*/ 14 h 50"/>
                  <a:gd name="T28" fmla="*/ 9 w 46"/>
                  <a:gd name="T29" fmla="*/ 17 h 50"/>
                  <a:gd name="T30" fmla="*/ 11 w 46"/>
                  <a:gd name="T31" fmla="*/ 21 h 50"/>
                  <a:gd name="T32" fmla="*/ 8 w 46"/>
                  <a:gd name="T33" fmla="*/ 22 h 50"/>
                  <a:gd name="T34" fmla="*/ 12 w 46"/>
                  <a:gd name="T35" fmla="*/ 26 h 50"/>
                  <a:gd name="T36" fmla="*/ 8 w 46"/>
                  <a:gd name="T37" fmla="*/ 28 h 50"/>
                  <a:gd name="T38" fmla="*/ 6 w 46"/>
                  <a:gd name="T39" fmla="*/ 31 h 50"/>
                  <a:gd name="T40" fmla="*/ 3 w 46"/>
                  <a:gd name="T41" fmla="*/ 32 h 50"/>
                  <a:gd name="T42" fmla="*/ 1 w 46"/>
                  <a:gd name="T43" fmla="*/ 37 h 50"/>
                  <a:gd name="T44" fmla="*/ 2 w 46"/>
                  <a:gd name="T45" fmla="*/ 43 h 50"/>
                  <a:gd name="T46" fmla="*/ 4 w 46"/>
                  <a:gd name="T47" fmla="*/ 43 h 50"/>
                  <a:gd name="T48" fmla="*/ 7 w 46"/>
                  <a:gd name="T49" fmla="*/ 46 h 50"/>
                  <a:gd name="T50" fmla="*/ 7 w 46"/>
                  <a:gd name="T51" fmla="*/ 47 h 50"/>
                  <a:gd name="T52" fmla="*/ 8 w 46"/>
                  <a:gd name="T53" fmla="*/ 43 h 50"/>
                  <a:gd name="T54" fmla="*/ 13 w 46"/>
                  <a:gd name="T55" fmla="*/ 40 h 50"/>
                  <a:gd name="T56" fmla="*/ 15 w 46"/>
                  <a:gd name="T57" fmla="*/ 43 h 50"/>
                  <a:gd name="T58" fmla="*/ 17 w 46"/>
                  <a:gd name="T59" fmla="*/ 41 h 50"/>
                  <a:gd name="T60" fmla="*/ 21 w 46"/>
                  <a:gd name="T61" fmla="*/ 45 h 50"/>
                  <a:gd name="T62" fmla="*/ 22 w 46"/>
                  <a:gd name="T63" fmla="*/ 50 h 50"/>
                  <a:gd name="T64" fmla="*/ 22 w 46"/>
                  <a:gd name="T65" fmla="*/ 50 h 50"/>
                  <a:gd name="T66" fmla="*/ 25 w 46"/>
                  <a:gd name="T67" fmla="*/ 47 h 50"/>
                  <a:gd name="T68" fmla="*/ 27 w 46"/>
                  <a:gd name="T69" fmla="*/ 45 h 50"/>
                  <a:gd name="T70" fmla="*/ 29 w 46"/>
                  <a:gd name="T71" fmla="*/ 48 h 50"/>
                  <a:gd name="T72" fmla="*/ 31 w 46"/>
                  <a:gd name="T73" fmla="*/ 44 h 50"/>
                  <a:gd name="T74" fmla="*/ 34 w 46"/>
                  <a:gd name="T75" fmla="*/ 44 h 50"/>
                  <a:gd name="T76" fmla="*/ 36 w 46"/>
                  <a:gd name="T77" fmla="*/ 43 h 50"/>
                  <a:gd name="T78" fmla="*/ 39 w 46"/>
                  <a:gd name="T79" fmla="*/ 42 h 50"/>
                  <a:gd name="T80" fmla="*/ 40 w 46"/>
                  <a:gd name="T81" fmla="*/ 42 h 50"/>
                  <a:gd name="T82" fmla="*/ 42 w 46"/>
                  <a:gd name="T83" fmla="*/ 38 h 50"/>
                  <a:gd name="T84" fmla="*/ 44 w 46"/>
                  <a:gd name="T85" fmla="*/ 33 h 50"/>
                  <a:gd name="T86" fmla="*/ 39 w 46"/>
                  <a:gd name="T87" fmla="*/ 31 h 50"/>
                  <a:gd name="T88" fmla="*/ 39 w 46"/>
                  <a:gd name="T89" fmla="*/ 26 h 50"/>
                  <a:gd name="T90" fmla="*/ 42 w 46"/>
                  <a:gd name="T91" fmla="*/ 23 h 50"/>
                  <a:gd name="T92" fmla="*/ 45 w 46"/>
                  <a:gd name="T93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5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1" name="Freeform 13"/>
              <p:cNvSpPr>
                <a:spLocks noEditPoints="1"/>
              </p:cNvSpPr>
              <p:nvPr/>
            </p:nvSpPr>
            <p:spPr bwMode="auto">
              <a:xfrm>
                <a:off x="3837" y="1852"/>
                <a:ext cx="204" cy="147"/>
              </a:xfrm>
              <a:custGeom>
                <a:avLst/>
                <a:gdLst>
                  <a:gd name="T0" fmla="*/ 2 w 104"/>
                  <a:gd name="T1" fmla="*/ 23 h 75"/>
                  <a:gd name="T2" fmla="*/ 4 w 104"/>
                  <a:gd name="T3" fmla="*/ 21 h 75"/>
                  <a:gd name="T4" fmla="*/ 5 w 104"/>
                  <a:gd name="T5" fmla="*/ 18 h 75"/>
                  <a:gd name="T6" fmla="*/ 6 w 104"/>
                  <a:gd name="T7" fmla="*/ 16 h 75"/>
                  <a:gd name="T8" fmla="*/ 9 w 104"/>
                  <a:gd name="T9" fmla="*/ 14 h 75"/>
                  <a:gd name="T10" fmla="*/ 12 w 104"/>
                  <a:gd name="T11" fmla="*/ 16 h 75"/>
                  <a:gd name="T12" fmla="*/ 17 w 104"/>
                  <a:gd name="T13" fmla="*/ 16 h 75"/>
                  <a:gd name="T14" fmla="*/ 32 w 104"/>
                  <a:gd name="T15" fmla="*/ 20 h 75"/>
                  <a:gd name="T16" fmla="*/ 34 w 104"/>
                  <a:gd name="T17" fmla="*/ 31 h 75"/>
                  <a:gd name="T18" fmla="*/ 38 w 104"/>
                  <a:gd name="T19" fmla="*/ 26 h 75"/>
                  <a:gd name="T20" fmla="*/ 50 w 104"/>
                  <a:gd name="T21" fmla="*/ 11 h 75"/>
                  <a:gd name="T22" fmla="*/ 80 w 104"/>
                  <a:gd name="T23" fmla="*/ 0 h 75"/>
                  <a:gd name="T24" fmla="*/ 80 w 104"/>
                  <a:gd name="T25" fmla="*/ 3 h 75"/>
                  <a:gd name="T26" fmla="*/ 91 w 104"/>
                  <a:gd name="T27" fmla="*/ 21 h 75"/>
                  <a:gd name="T28" fmla="*/ 95 w 104"/>
                  <a:gd name="T29" fmla="*/ 24 h 75"/>
                  <a:gd name="T30" fmla="*/ 92 w 104"/>
                  <a:gd name="T31" fmla="*/ 25 h 75"/>
                  <a:gd name="T32" fmla="*/ 91 w 104"/>
                  <a:gd name="T33" fmla="*/ 27 h 75"/>
                  <a:gd name="T34" fmla="*/ 87 w 104"/>
                  <a:gd name="T35" fmla="*/ 27 h 75"/>
                  <a:gd name="T36" fmla="*/ 85 w 104"/>
                  <a:gd name="T37" fmla="*/ 35 h 75"/>
                  <a:gd name="T38" fmla="*/ 82 w 104"/>
                  <a:gd name="T39" fmla="*/ 35 h 75"/>
                  <a:gd name="T40" fmla="*/ 78 w 104"/>
                  <a:gd name="T41" fmla="*/ 41 h 75"/>
                  <a:gd name="T42" fmla="*/ 66 w 104"/>
                  <a:gd name="T43" fmla="*/ 46 h 75"/>
                  <a:gd name="T44" fmla="*/ 62 w 104"/>
                  <a:gd name="T45" fmla="*/ 49 h 75"/>
                  <a:gd name="T46" fmla="*/ 60 w 104"/>
                  <a:gd name="T47" fmla="*/ 49 h 75"/>
                  <a:gd name="T48" fmla="*/ 53 w 104"/>
                  <a:gd name="T49" fmla="*/ 54 h 75"/>
                  <a:gd name="T50" fmla="*/ 53 w 104"/>
                  <a:gd name="T51" fmla="*/ 55 h 75"/>
                  <a:gd name="T52" fmla="*/ 46 w 104"/>
                  <a:gd name="T53" fmla="*/ 55 h 75"/>
                  <a:gd name="T54" fmla="*/ 44 w 104"/>
                  <a:gd name="T55" fmla="*/ 57 h 75"/>
                  <a:gd name="T56" fmla="*/ 37 w 104"/>
                  <a:gd name="T57" fmla="*/ 62 h 75"/>
                  <a:gd name="T58" fmla="*/ 26 w 104"/>
                  <a:gd name="T59" fmla="*/ 63 h 75"/>
                  <a:gd name="T60" fmla="*/ 23 w 104"/>
                  <a:gd name="T61" fmla="*/ 67 h 75"/>
                  <a:gd name="T62" fmla="*/ 18 w 104"/>
                  <a:gd name="T63" fmla="*/ 68 h 75"/>
                  <a:gd name="T64" fmla="*/ 17 w 104"/>
                  <a:gd name="T65" fmla="*/ 69 h 75"/>
                  <a:gd name="T66" fmla="*/ 7 w 104"/>
                  <a:gd name="T67" fmla="*/ 67 h 75"/>
                  <a:gd name="T68" fmla="*/ 6 w 104"/>
                  <a:gd name="T69" fmla="*/ 60 h 75"/>
                  <a:gd name="T70" fmla="*/ 6 w 104"/>
                  <a:gd name="T71" fmla="*/ 57 h 75"/>
                  <a:gd name="T72" fmla="*/ 3 w 104"/>
                  <a:gd name="T73" fmla="*/ 53 h 75"/>
                  <a:gd name="T74" fmla="*/ 1 w 104"/>
                  <a:gd name="T75" fmla="*/ 43 h 75"/>
                  <a:gd name="T76" fmla="*/ 2 w 104"/>
                  <a:gd name="T77" fmla="*/ 42 h 75"/>
                  <a:gd name="T78" fmla="*/ 2 w 104"/>
                  <a:gd name="T79" fmla="*/ 36 h 75"/>
                  <a:gd name="T80" fmla="*/ 1 w 104"/>
                  <a:gd name="T81" fmla="*/ 35 h 75"/>
                  <a:gd name="T82" fmla="*/ 2 w 104"/>
                  <a:gd name="T83" fmla="*/ 24 h 75"/>
                  <a:gd name="T84" fmla="*/ 2 w 104"/>
                  <a:gd name="T85" fmla="*/ 23 h 75"/>
                  <a:gd name="T86" fmla="*/ 94 w 104"/>
                  <a:gd name="T87" fmla="*/ 73 h 75"/>
                  <a:gd name="T88" fmla="*/ 96 w 104"/>
                  <a:gd name="T89" fmla="*/ 75 h 75"/>
                  <a:gd name="T90" fmla="*/ 100 w 104"/>
                  <a:gd name="T91" fmla="*/ 73 h 75"/>
                  <a:gd name="T92" fmla="*/ 94 w 104"/>
                  <a:gd name="T93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75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2" name="Freeform 14"/>
              <p:cNvSpPr>
                <a:spLocks noEditPoints="1"/>
              </p:cNvSpPr>
              <p:nvPr/>
            </p:nvSpPr>
            <p:spPr bwMode="auto">
              <a:xfrm>
                <a:off x="3837" y="1852"/>
                <a:ext cx="204" cy="147"/>
              </a:xfrm>
              <a:custGeom>
                <a:avLst/>
                <a:gdLst>
                  <a:gd name="T0" fmla="*/ 2 w 104"/>
                  <a:gd name="T1" fmla="*/ 23 h 75"/>
                  <a:gd name="T2" fmla="*/ 4 w 104"/>
                  <a:gd name="T3" fmla="*/ 21 h 75"/>
                  <a:gd name="T4" fmla="*/ 5 w 104"/>
                  <a:gd name="T5" fmla="*/ 18 h 75"/>
                  <a:gd name="T6" fmla="*/ 6 w 104"/>
                  <a:gd name="T7" fmla="*/ 16 h 75"/>
                  <a:gd name="T8" fmla="*/ 9 w 104"/>
                  <a:gd name="T9" fmla="*/ 14 h 75"/>
                  <a:gd name="T10" fmla="*/ 12 w 104"/>
                  <a:gd name="T11" fmla="*/ 16 h 75"/>
                  <a:gd name="T12" fmla="*/ 17 w 104"/>
                  <a:gd name="T13" fmla="*/ 16 h 75"/>
                  <a:gd name="T14" fmla="*/ 32 w 104"/>
                  <a:gd name="T15" fmla="*/ 20 h 75"/>
                  <a:gd name="T16" fmla="*/ 34 w 104"/>
                  <a:gd name="T17" fmla="*/ 31 h 75"/>
                  <a:gd name="T18" fmla="*/ 38 w 104"/>
                  <a:gd name="T19" fmla="*/ 26 h 75"/>
                  <a:gd name="T20" fmla="*/ 50 w 104"/>
                  <a:gd name="T21" fmla="*/ 11 h 75"/>
                  <a:gd name="T22" fmla="*/ 80 w 104"/>
                  <a:gd name="T23" fmla="*/ 0 h 75"/>
                  <a:gd name="T24" fmla="*/ 80 w 104"/>
                  <a:gd name="T25" fmla="*/ 3 h 75"/>
                  <a:gd name="T26" fmla="*/ 91 w 104"/>
                  <a:gd name="T27" fmla="*/ 21 h 75"/>
                  <a:gd name="T28" fmla="*/ 95 w 104"/>
                  <a:gd name="T29" fmla="*/ 24 h 75"/>
                  <a:gd name="T30" fmla="*/ 92 w 104"/>
                  <a:gd name="T31" fmla="*/ 25 h 75"/>
                  <a:gd name="T32" fmla="*/ 91 w 104"/>
                  <a:gd name="T33" fmla="*/ 27 h 75"/>
                  <a:gd name="T34" fmla="*/ 87 w 104"/>
                  <a:gd name="T35" fmla="*/ 27 h 75"/>
                  <a:gd name="T36" fmla="*/ 85 w 104"/>
                  <a:gd name="T37" fmla="*/ 35 h 75"/>
                  <a:gd name="T38" fmla="*/ 82 w 104"/>
                  <a:gd name="T39" fmla="*/ 35 h 75"/>
                  <a:gd name="T40" fmla="*/ 78 w 104"/>
                  <a:gd name="T41" fmla="*/ 41 h 75"/>
                  <a:gd name="T42" fmla="*/ 66 w 104"/>
                  <a:gd name="T43" fmla="*/ 46 h 75"/>
                  <a:gd name="T44" fmla="*/ 62 w 104"/>
                  <a:gd name="T45" fmla="*/ 49 h 75"/>
                  <a:gd name="T46" fmla="*/ 60 w 104"/>
                  <a:gd name="T47" fmla="*/ 49 h 75"/>
                  <a:gd name="T48" fmla="*/ 53 w 104"/>
                  <a:gd name="T49" fmla="*/ 54 h 75"/>
                  <a:gd name="T50" fmla="*/ 53 w 104"/>
                  <a:gd name="T51" fmla="*/ 55 h 75"/>
                  <a:gd name="T52" fmla="*/ 46 w 104"/>
                  <a:gd name="T53" fmla="*/ 55 h 75"/>
                  <a:gd name="T54" fmla="*/ 44 w 104"/>
                  <a:gd name="T55" fmla="*/ 57 h 75"/>
                  <a:gd name="T56" fmla="*/ 37 w 104"/>
                  <a:gd name="T57" fmla="*/ 62 h 75"/>
                  <a:gd name="T58" fmla="*/ 26 w 104"/>
                  <a:gd name="T59" fmla="*/ 63 h 75"/>
                  <a:gd name="T60" fmla="*/ 23 w 104"/>
                  <a:gd name="T61" fmla="*/ 67 h 75"/>
                  <a:gd name="T62" fmla="*/ 18 w 104"/>
                  <a:gd name="T63" fmla="*/ 68 h 75"/>
                  <a:gd name="T64" fmla="*/ 17 w 104"/>
                  <a:gd name="T65" fmla="*/ 69 h 75"/>
                  <a:gd name="T66" fmla="*/ 7 w 104"/>
                  <a:gd name="T67" fmla="*/ 67 h 75"/>
                  <a:gd name="T68" fmla="*/ 6 w 104"/>
                  <a:gd name="T69" fmla="*/ 60 h 75"/>
                  <a:gd name="T70" fmla="*/ 6 w 104"/>
                  <a:gd name="T71" fmla="*/ 57 h 75"/>
                  <a:gd name="T72" fmla="*/ 3 w 104"/>
                  <a:gd name="T73" fmla="*/ 53 h 75"/>
                  <a:gd name="T74" fmla="*/ 1 w 104"/>
                  <a:gd name="T75" fmla="*/ 43 h 75"/>
                  <a:gd name="T76" fmla="*/ 2 w 104"/>
                  <a:gd name="T77" fmla="*/ 42 h 75"/>
                  <a:gd name="T78" fmla="*/ 2 w 104"/>
                  <a:gd name="T79" fmla="*/ 36 h 75"/>
                  <a:gd name="T80" fmla="*/ 1 w 104"/>
                  <a:gd name="T81" fmla="*/ 35 h 75"/>
                  <a:gd name="T82" fmla="*/ 2 w 104"/>
                  <a:gd name="T83" fmla="*/ 24 h 75"/>
                  <a:gd name="T84" fmla="*/ 2 w 104"/>
                  <a:gd name="T85" fmla="*/ 23 h 75"/>
                  <a:gd name="T86" fmla="*/ 94 w 104"/>
                  <a:gd name="T87" fmla="*/ 73 h 75"/>
                  <a:gd name="T88" fmla="*/ 96 w 104"/>
                  <a:gd name="T89" fmla="*/ 75 h 75"/>
                  <a:gd name="T90" fmla="*/ 100 w 104"/>
                  <a:gd name="T91" fmla="*/ 73 h 75"/>
                  <a:gd name="T92" fmla="*/ 94 w 104"/>
                  <a:gd name="T93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75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3" name="Freeform 15"/>
              <p:cNvSpPr>
                <a:spLocks/>
              </p:cNvSpPr>
              <p:nvPr/>
            </p:nvSpPr>
            <p:spPr bwMode="auto">
              <a:xfrm>
                <a:off x="2825" y="1662"/>
                <a:ext cx="155" cy="143"/>
              </a:xfrm>
              <a:custGeom>
                <a:avLst/>
                <a:gdLst>
                  <a:gd name="T0" fmla="*/ 1 w 79"/>
                  <a:gd name="T1" fmla="*/ 73 h 73"/>
                  <a:gd name="T2" fmla="*/ 3 w 79"/>
                  <a:gd name="T3" fmla="*/ 71 h 73"/>
                  <a:gd name="T4" fmla="*/ 36 w 79"/>
                  <a:gd name="T5" fmla="*/ 70 h 73"/>
                  <a:gd name="T6" fmla="*/ 35 w 79"/>
                  <a:gd name="T7" fmla="*/ 53 h 73"/>
                  <a:gd name="T8" fmla="*/ 45 w 79"/>
                  <a:gd name="T9" fmla="*/ 47 h 73"/>
                  <a:gd name="T10" fmla="*/ 46 w 79"/>
                  <a:gd name="T11" fmla="*/ 24 h 73"/>
                  <a:gd name="T12" fmla="*/ 79 w 79"/>
                  <a:gd name="T13" fmla="*/ 23 h 73"/>
                  <a:gd name="T14" fmla="*/ 78 w 79"/>
                  <a:gd name="T15" fmla="*/ 7 h 73"/>
                  <a:gd name="T16" fmla="*/ 78 w 79"/>
                  <a:gd name="T17" fmla="*/ 0 h 73"/>
                  <a:gd name="T18" fmla="*/ 41 w 79"/>
                  <a:gd name="T19" fmla="*/ 1 h 73"/>
                  <a:gd name="T20" fmla="*/ 39 w 79"/>
                  <a:gd name="T21" fmla="*/ 4 h 73"/>
                  <a:gd name="T22" fmla="*/ 35 w 79"/>
                  <a:gd name="T23" fmla="*/ 3 h 73"/>
                  <a:gd name="T24" fmla="*/ 35 w 79"/>
                  <a:gd name="T25" fmla="*/ 5 h 73"/>
                  <a:gd name="T26" fmla="*/ 33 w 79"/>
                  <a:gd name="T27" fmla="*/ 7 h 73"/>
                  <a:gd name="T28" fmla="*/ 32 w 79"/>
                  <a:gd name="T29" fmla="*/ 11 h 73"/>
                  <a:gd name="T30" fmla="*/ 31 w 79"/>
                  <a:gd name="T31" fmla="*/ 11 h 73"/>
                  <a:gd name="T32" fmla="*/ 31 w 79"/>
                  <a:gd name="T33" fmla="*/ 13 h 73"/>
                  <a:gd name="T34" fmla="*/ 29 w 79"/>
                  <a:gd name="T35" fmla="*/ 14 h 73"/>
                  <a:gd name="T36" fmla="*/ 23 w 79"/>
                  <a:gd name="T37" fmla="*/ 21 h 73"/>
                  <a:gd name="T38" fmla="*/ 22 w 79"/>
                  <a:gd name="T39" fmla="*/ 28 h 73"/>
                  <a:gd name="T40" fmla="*/ 19 w 79"/>
                  <a:gd name="T41" fmla="*/ 31 h 73"/>
                  <a:gd name="T42" fmla="*/ 15 w 79"/>
                  <a:gd name="T43" fmla="*/ 41 h 73"/>
                  <a:gd name="T44" fmla="*/ 12 w 79"/>
                  <a:gd name="T45" fmla="*/ 43 h 73"/>
                  <a:gd name="T46" fmla="*/ 12 w 79"/>
                  <a:gd name="T47" fmla="*/ 47 h 73"/>
                  <a:gd name="T48" fmla="*/ 10 w 79"/>
                  <a:gd name="T49" fmla="*/ 49 h 73"/>
                  <a:gd name="T50" fmla="*/ 10 w 79"/>
                  <a:gd name="T51" fmla="*/ 51 h 73"/>
                  <a:gd name="T52" fmla="*/ 8 w 79"/>
                  <a:gd name="T53" fmla="*/ 53 h 73"/>
                  <a:gd name="T54" fmla="*/ 8 w 79"/>
                  <a:gd name="T55" fmla="*/ 56 h 73"/>
                  <a:gd name="T56" fmla="*/ 7 w 79"/>
                  <a:gd name="T57" fmla="*/ 57 h 73"/>
                  <a:gd name="T58" fmla="*/ 6 w 79"/>
                  <a:gd name="T59" fmla="*/ 60 h 73"/>
                  <a:gd name="T60" fmla="*/ 1 w 79"/>
                  <a:gd name="T61" fmla="*/ 64 h 73"/>
                  <a:gd name="T62" fmla="*/ 1 w 79"/>
                  <a:gd name="T63" fmla="*/ 66 h 73"/>
                  <a:gd name="T64" fmla="*/ 2 w 79"/>
                  <a:gd name="T65" fmla="*/ 68 h 73"/>
                  <a:gd name="T66" fmla="*/ 1 w 79"/>
                  <a:gd name="T67" fmla="*/ 69 h 73"/>
                  <a:gd name="T68" fmla="*/ 1 w 79"/>
                  <a:gd name="T6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73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4" name="Freeform 16"/>
              <p:cNvSpPr>
                <a:spLocks/>
              </p:cNvSpPr>
              <p:nvPr/>
            </p:nvSpPr>
            <p:spPr bwMode="auto">
              <a:xfrm>
                <a:off x="2825" y="1662"/>
                <a:ext cx="155" cy="143"/>
              </a:xfrm>
              <a:custGeom>
                <a:avLst/>
                <a:gdLst>
                  <a:gd name="T0" fmla="*/ 1 w 79"/>
                  <a:gd name="T1" fmla="*/ 73 h 73"/>
                  <a:gd name="T2" fmla="*/ 3 w 79"/>
                  <a:gd name="T3" fmla="*/ 71 h 73"/>
                  <a:gd name="T4" fmla="*/ 36 w 79"/>
                  <a:gd name="T5" fmla="*/ 70 h 73"/>
                  <a:gd name="T6" fmla="*/ 35 w 79"/>
                  <a:gd name="T7" fmla="*/ 53 h 73"/>
                  <a:gd name="T8" fmla="*/ 45 w 79"/>
                  <a:gd name="T9" fmla="*/ 47 h 73"/>
                  <a:gd name="T10" fmla="*/ 46 w 79"/>
                  <a:gd name="T11" fmla="*/ 24 h 73"/>
                  <a:gd name="T12" fmla="*/ 79 w 79"/>
                  <a:gd name="T13" fmla="*/ 23 h 73"/>
                  <a:gd name="T14" fmla="*/ 78 w 79"/>
                  <a:gd name="T15" fmla="*/ 7 h 73"/>
                  <a:gd name="T16" fmla="*/ 78 w 79"/>
                  <a:gd name="T17" fmla="*/ 0 h 73"/>
                  <a:gd name="T18" fmla="*/ 41 w 79"/>
                  <a:gd name="T19" fmla="*/ 1 h 73"/>
                  <a:gd name="T20" fmla="*/ 39 w 79"/>
                  <a:gd name="T21" fmla="*/ 4 h 73"/>
                  <a:gd name="T22" fmla="*/ 35 w 79"/>
                  <a:gd name="T23" fmla="*/ 3 h 73"/>
                  <a:gd name="T24" fmla="*/ 35 w 79"/>
                  <a:gd name="T25" fmla="*/ 5 h 73"/>
                  <a:gd name="T26" fmla="*/ 33 w 79"/>
                  <a:gd name="T27" fmla="*/ 7 h 73"/>
                  <a:gd name="T28" fmla="*/ 32 w 79"/>
                  <a:gd name="T29" fmla="*/ 11 h 73"/>
                  <a:gd name="T30" fmla="*/ 31 w 79"/>
                  <a:gd name="T31" fmla="*/ 11 h 73"/>
                  <a:gd name="T32" fmla="*/ 31 w 79"/>
                  <a:gd name="T33" fmla="*/ 13 h 73"/>
                  <a:gd name="T34" fmla="*/ 29 w 79"/>
                  <a:gd name="T35" fmla="*/ 14 h 73"/>
                  <a:gd name="T36" fmla="*/ 23 w 79"/>
                  <a:gd name="T37" fmla="*/ 21 h 73"/>
                  <a:gd name="T38" fmla="*/ 22 w 79"/>
                  <a:gd name="T39" fmla="*/ 28 h 73"/>
                  <a:gd name="T40" fmla="*/ 19 w 79"/>
                  <a:gd name="T41" fmla="*/ 31 h 73"/>
                  <a:gd name="T42" fmla="*/ 15 w 79"/>
                  <a:gd name="T43" fmla="*/ 41 h 73"/>
                  <a:gd name="T44" fmla="*/ 12 w 79"/>
                  <a:gd name="T45" fmla="*/ 43 h 73"/>
                  <a:gd name="T46" fmla="*/ 12 w 79"/>
                  <a:gd name="T47" fmla="*/ 47 h 73"/>
                  <a:gd name="T48" fmla="*/ 10 w 79"/>
                  <a:gd name="T49" fmla="*/ 49 h 73"/>
                  <a:gd name="T50" fmla="*/ 10 w 79"/>
                  <a:gd name="T51" fmla="*/ 51 h 73"/>
                  <a:gd name="T52" fmla="*/ 8 w 79"/>
                  <a:gd name="T53" fmla="*/ 53 h 73"/>
                  <a:gd name="T54" fmla="*/ 8 w 79"/>
                  <a:gd name="T55" fmla="*/ 56 h 73"/>
                  <a:gd name="T56" fmla="*/ 7 w 79"/>
                  <a:gd name="T57" fmla="*/ 57 h 73"/>
                  <a:gd name="T58" fmla="*/ 6 w 79"/>
                  <a:gd name="T59" fmla="*/ 60 h 73"/>
                  <a:gd name="T60" fmla="*/ 1 w 79"/>
                  <a:gd name="T61" fmla="*/ 64 h 73"/>
                  <a:gd name="T62" fmla="*/ 1 w 79"/>
                  <a:gd name="T63" fmla="*/ 66 h 73"/>
                  <a:gd name="T64" fmla="*/ 2 w 79"/>
                  <a:gd name="T65" fmla="*/ 68 h 73"/>
                  <a:gd name="T66" fmla="*/ 1 w 79"/>
                  <a:gd name="T67" fmla="*/ 69 h 73"/>
                  <a:gd name="T68" fmla="*/ 1 w 79"/>
                  <a:gd name="T6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73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"/>
              <p:cNvSpPr>
                <a:spLocks noEditPoints="1"/>
              </p:cNvSpPr>
              <p:nvPr/>
            </p:nvSpPr>
            <p:spPr bwMode="auto">
              <a:xfrm>
                <a:off x="4847" y="1768"/>
                <a:ext cx="124" cy="314"/>
              </a:xfrm>
              <a:custGeom>
                <a:avLst/>
                <a:gdLst>
                  <a:gd name="T0" fmla="*/ 46 w 63"/>
                  <a:gd name="T1" fmla="*/ 16 h 160"/>
                  <a:gd name="T2" fmla="*/ 39 w 63"/>
                  <a:gd name="T3" fmla="*/ 15 h 160"/>
                  <a:gd name="T4" fmla="*/ 35 w 63"/>
                  <a:gd name="T5" fmla="*/ 9 h 160"/>
                  <a:gd name="T6" fmla="*/ 32 w 63"/>
                  <a:gd name="T7" fmla="*/ 3 h 160"/>
                  <a:gd name="T8" fmla="*/ 26 w 63"/>
                  <a:gd name="T9" fmla="*/ 0 h 160"/>
                  <a:gd name="T10" fmla="*/ 16 w 63"/>
                  <a:gd name="T11" fmla="*/ 4 h 160"/>
                  <a:gd name="T12" fmla="*/ 5 w 63"/>
                  <a:gd name="T13" fmla="*/ 3 h 160"/>
                  <a:gd name="T14" fmla="*/ 4 w 63"/>
                  <a:gd name="T15" fmla="*/ 13 h 160"/>
                  <a:gd name="T16" fmla="*/ 6 w 63"/>
                  <a:gd name="T17" fmla="*/ 19 h 160"/>
                  <a:gd name="T18" fmla="*/ 10 w 63"/>
                  <a:gd name="T19" fmla="*/ 23 h 160"/>
                  <a:gd name="T20" fmla="*/ 17 w 63"/>
                  <a:gd name="T21" fmla="*/ 22 h 160"/>
                  <a:gd name="T22" fmla="*/ 24 w 63"/>
                  <a:gd name="T23" fmla="*/ 26 h 160"/>
                  <a:gd name="T24" fmla="*/ 21 w 63"/>
                  <a:gd name="T25" fmla="*/ 33 h 160"/>
                  <a:gd name="T26" fmla="*/ 16 w 63"/>
                  <a:gd name="T27" fmla="*/ 37 h 160"/>
                  <a:gd name="T28" fmla="*/ 20 w 63"/>
                  <a:gd name="T29" fmla="*/ 44 h 160"/>
                  <a:gd name="T30" fmla="*/ 26 w 63"/>
                  <a:gd name="T31" fmla="*/ 56 h 160"/>
                  <a:gd name="T32" fmla="*/ 29 w 63"/>
                  <a:gd name="T33" fmla="*/ 61 h 160"/>
                  <a:gd name="T34" fmla="*/ 36 w 63"/>
                  <a:gd name="T35" fmla="*/ 68 h 160"/>
                  <a:gd name="T36" fmla="*/ 39 w 63"/>
                  <a:gd name="T37" fmla="*/ 76 h 160"/>
                  <a:gd name="T38" fmla="*/ 43 w 63"/>
                  <a:gd name="T39" fmla="*/ 82 h 160"/>
                  <a:gd name="T40" fmla="*/ 43 w 63"/>
                  <a:gd name="T41" fmla="*/ 91 h 160"/>
                  <a:gd name="T42" fmla="*/ 45 w 63"/>
                  <a:gd name="T43" fmla="*/ 100 h 160"/>
                  <a:gd name="T44" fmla="*/ 47 w 63"/>
                  <a:gd name="T45" fmla="*/ 109 h 160"/>
                  <a:gd name="T46" fmla="*/ 44 w 63"/>
                  <a:gd name="T47" fmla="*/ 119 h 160"/>
                  <a:gd name="T48" fmla="*/ 42 w 63"/>
                  <a:gd name="T49" fmla="*/ 125 h 160"/>
                  <a:gd name="T50" fmla="*/ 35 w 63"/>
                  <a:gd name="T51" fmla="*/ 128 h 160"/>
                  <a:gd name="T52" fmla="*/ 31 w 63"/>
                  <a:gd name="T53" fmla="*/ 130 h 160"/>
                  <a:gd name="T54" fmla="*/ 24 w 63"/>
                  <a:gd name="T55" fmla="*/ 133 h 160"/>
                  <a:gd name="T56" fmla="*/ 17 w 63"/>
                  <a:gd name="T57" fmla="*/ 139 h 160"/>
                  <a:gd name="T58" fmla="*/ 21 w 63"/>
                  <a:gd name="T59" fmla="*/ 152 h 160"/>
                  <a:gd name="T60" fmla="*/ 23 w 63"/>
                  <a:gd name="T61" fmla="*/ 156 h 160"/>
                  <a:gd name="T62" fmla="*/ 27 w 63"/>
                  <a:gd name="T63" fmla="*/ 154 h 160"/>
                  <a:gd name="T64" fmla="*/ 29 w 63"/>
                  <a:gd name="T65" fmla="*/ 147 h 160"/>
                  <a:gd name="T66" fmla="*/ 32 w 63"/>
                  <a:gd name="T67" fmla="*/ 149 h 160"/>
                  <a:gd name="T68" fmla="*/ 34 w 63"/>
                  <a:gd name="T69" fmla="*/ 147 h 160"/>
                  <a:gd name="T70" fmla="*/ 35 w 63"/>
                  <a:gd name="T71" fmla="*/ 146 h 160"/>
                  <a:gd name="T72" fmla="*/ 30 w 63"/>
                  <a:gd name="T73" fmla="*/ 141 h 160"/>
                  <a:gd name="T74" fmla="*/ 38 w 63"/>
                  <a:gd name="T75" fmla="*/ 141 h 160"/>
                  <a:gd name="T76" fmla="*/ 41 w 63"/>
                  <a:gd name="T77" fmla="*/ 141 h 160"/>
                  <a:gd name="T78" fmla="*/ 44 w 63"/>
                  <a:gd name="T79" fmla="*/ 140 h 160"/>
                  <a:gd name="T80" fmla="*/ 50 w 63"/>
                  <a:gd name="T81" fmla="*/ 135 h 160"/>
                  <a:gd name="T82" fmla="*/ 59 w 63"/>
                  <a:gd name="T83" fmla="*/ 125 h 160"/>
                  <a:gd name="T84" fmla="*/ 60 w 63"/>
                  <a:gd name="T85" fmla="*/ 116 h 160"/>
                  <a:gd name="T86" fmla="*/ 62 w 63"/>
                  <a:gd name="T87" fmla="*/ 112 h 160"/>
                  <a:gd name="T88" fmla="*/ 59 w 63"/>
                  <a:gd name="T89" fmla="*/ 106 h 160"/>
                  <a:gd name="T90" fmla="*/ 57 w 63"/>
                  <a:gd name="T91" fmla="*/ 98 h 160"/>
                  <a:gd name="T92" fmla="*/ 56 w 63"/>
                  <a:gd name="T93" fmla="*/ 94 h 160"/>
                  <a:gd name="T94" fmla="*/ 50 w 63"/>
                  <a:gd name="T95" fmla="*/ 83 h 160"/>
                  <a:gd name="T96" fmla="*/ 45 w 63"/>
                  <a:gd name="T97" fmla="*/ 75 h 160"/>
                  <a:gd name="T98" fmla="*/ 42 w 63"/>
                  <a:gd name="T99" fmla="*/ 67 h 160"/>
                  <a:gd name="T100" fmla="*/ 33 w 63"/>
                  <a:gd name="T101" fmla="*/ 58 h 160"/>
                  <a:gd name="T102" fmla="*/ 28 w 63"/>
                  <a:gd name="T103" fmla="*/ 44 h 160"/>
                  <a:gd name="T104" fmla="*/ 33 w 63"/>
                  <a:gd name="T105" fmla="*/ 35 h 160"/>
                  <a:gd name="T106" fmla="*/ 39 w 63"/>
                  <a:gd name="T107" fmla="*/ 25 h 160"/>
                  <a:gd name="T108" fmla="*/ 46 w 63"/>
                  <a:gd name="T109" fmla="*/ 20 h 160"/>
                  <a:gd name="T110" fmla="*/ 50 w 63"/>
                  <a:gd name="T111" fmla="*/ 18 h 160"/>
                  <a:gd name="T112" fmla="*/ 25 w 63"/>
                  <a:gd name="T113" fmla="*/ 13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" h="16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6" name="Freeform 18"/>
              <p:cNvSpPr>
                <a:spLocks noEditPoints="1"/>
              </p:cNvSpPr>
              <p:nvPr/>
            </p:nvSpPr>
            <p:spPr bwMode="auto">
              <a:xfrm>
                <a:off x="4847" y="1768"/>
                <a:ext cx="124" cy="314"/>
              </a:xfrm>
              <a:custGeom>
                <a:avLst/>
                <a:gdLst>
                  <a:gd name="T0" fmla="*/ 46 w 63"/>
                  <a:gd name="T1" fmla="*/ 16 h 160"/>
                  <a:gd name="T2" fmla="*/ 39 w 63"/>
                  <a:gd name="T3" fmla="*/ 15 h 160"/>
                  <a:gd name="T4" fmla="*/ 35 w 63"/>
                  <a:gd name="T5" fmla="*/ 9 h 160"/>
                  <a:gd name="T6" fmla="*/ 32 w 63"/>
                  <a:gd name="T7" fmla="*/ 3 h 160"/>
                  <a:gd name="T8" fmla="*/ 26 w 63"/>
                  <a:gd name="T9" fmla="*/ 0 h 160"/>
                  <a:gd name="T10" fmla="*/ 16 w 63"/>
                  <a:gd name="T11" fmla="*/ 4 h 160"/>
                  <a:gd name="T12" fmla="*/ 5 w 63"/>
                  <a:gd name="T13" fmla="*/ 3 h 160"/>
                  <a:gd name="T14" fmla="*/ 4 w 63"/>
                  <a:gd name="T15" fmla="*/ 13 h 160"/>
                  <a:gd name="T16" fmla="*/ 6 w 63"/>
                  <a:gd name="T17" fmla="*/ 19 h 160"/>
                  <a:gd name="T18" fmla="*/ 10 w 63"/>
                  <a:gd name="T19" fmla="*/ 23 h 160"/>
                  <a:gd name="T20" fmla="*/ 17 w 63"/>
                  <a:gd name="T21" fmla="*/ 22 h 160"/>
                  <a:gd name="T22" fmla="*/ 24 w 63"/>
                  <a:gd name="T23" fmla="*/ 26 h 160"/>
                  <a:gd name="T24" fmla="*/ 21 w 63"/>
                  <a:gd name="T25" fmla="*/ 33 h 160"/>
                  <a:gd name="T26" fmla="*/ 16 w 63"/>
                  <a:gd name="T27" fmla="*/ 37 h 160"/>
                  <a:gd name="T28" fmla="*/ 20 w 63"/>
                  <a:gd name="T29" fmla="*/ 44 h 160"/>
                  <a:gd name="T30" fmla="*/ 26 w 63"/>
                  <a:gd name="T31" fmla="*/ 56 h 160"/>
                  <a:gd name="T32" fmla="*/ 29 w 63"/>
                  <a:gd name="T33" fmla="*/ 61 h 160"/>
                  <a:gd name="T34" fmla="*/ 36 w 63"/>
                  <a:gd name="T35" fmla="*/ 68 h 160"/>
                  <a:gd name="T36" fmla="*/ 39 w 63"/>
                  <a:gd name="T37" fmla="*/ 76 h 160"/>
                  <a:gd name="T38" fmla="*/ 43 w 63"/>
                  <a:gd name="T39" fmla="*/ 82 h 160"/>
                  <a:gd name="T40" fmla="*/ 43 w 63"/>
                  <a:gd name="T41" fmla="*/ 91 h 160"/>
                  <a:gd name="T42" fmla="*/ 45 w 63"/>
                  <a:gd name="T43" fmla="*/ 100 h 160"/>
                  <a:gd name="T44" fmla="*/ 47 w 63"/>
                  <a:gd name="T45" fmla="*/ 109 h 160"/>
                  <a:gd name="T46" fmla="*/ 44 w 63"/>
                  <a:gd name="T47" fmla="*/ 119 h 160"/>
                  <a:gd name="T48" fmla="*/ 42 w 63"/>
                  <a:gd name="T49" fmla="*/ 125 h 160"/>
                  <a:gd name="T50" fmla="*/ 35 w 63"/>
                  <a:gd name="T51" fmla="*/ 128 h 160"/>
                  <a:gd name="T52" fmla="*/ 31 w 63"/>
                  <a:gd name="T53" fmla="*/ 130 h 160"/>
                  <a:gd name="T54" fmla="*/ 24 w 63"/>
                  <a:gd name="T55" fmla="*/ 133 h 160"/>
                  <a:gd name="T56" fmla="*/ 17 w 63"/>
                  <a:gd name="T57" fmla="*/ 139 h 160"/>
                  <a:gd name="T58" fmla="*/ 21 w 63"/>
                  <a:gd name="T59" fmla="*/ 152 h 160"/>
                  <a:gd name="T60" fmla="*/ 23 w 63"/>
                  <a:gd name="T61" fmla="*/ 156 h 160"/>
                  <a:gd name="T62" fmla="*/ 27 w 63"/>
                  <a:gd name="T63" fmla="*/ 154 h 160"/>
                  <a:gd name="T64" fmla="*/ 29 w 63"/>
                  <a:gd name="T65" fmla="*/ 147 h 160"/>
                  <a:gd name="T66" fmla="*/ 32 w 63"/>
                  <a:gd name="T67" fmla="*/ 149 h 160"/>
                  <a:gd name="T68" fmla="*/ 34 w 63"/>
                  <a:gd name="T69" fmla="*/ 147 h 160"/>
                  <a:gd name="T70" fmla="*/ 35 w 63"/>
                  <a:gd name="T71" fmla="*/ 146 h 160"/>
                  <a:gd name="T72" fmla="*/ 30 w 63"/>
                  <a:gd name="T73" fmla="*/ 141 h 160"/>
                  <a:gd name="T74" fmla="*/ 38 w 63"/>
                  <a:gd name="T75" fmla="*/ 141 h 160"/>
                  <a:gd name="T76" fmla="*/ 41 w 63"/>
                  <a:gd name="T77" fmla="*/ 141 h 160"/>
                  <a:gd name="T78" fmla="*/ 44 w 63"/>
                  <a:gd name="T79" fmla="*/ 140 h 160"/>
                  <a:gd name="T80" fmla="*/ 50 w 63"/>
                  <a:gd name="T81" fmla="*/ 135 h 160"/>
                  <a:gd name="T82" fmla="*/ 59 w 63"/>
                  <a:gd name="T83" fmla="*/ 125 h 160"/>
                  <a:gd name="T84" fmla="*/ 60 w 63"/>
                  <a:gd name="T85" fmla="*/ 116 h 160"/>
                  <a:gd name="T86" fmla="*/ 62 w 63"/>
                  <a:gd name="T87" fmla="*/ 112 h 160"/>
                  <a:gd name="T88" fmla="*/ 59 w 63"/>
                  <a:gd name="T89" fmla="*/ 106 h 160"/>
                  <a:gd name="T90" fmla="*/ 57 w 63"/>
                  <a:gd name="T91" fmla="*/ 98 h 160"/>
                  <a:gd name="T92" fmla="*/ 56 w 63"/>
                  <a:gd name="T93" fmla="*/ 94 h 160"/>
                  <a:gd name="T94" fmla="*/ 50 w 63"/>
                  <a:gd name="T95" fmla="*/ 83 h 160"/>
                  <a:gd name="T96" fmla="*/ 45 w 63"/>
                  <a:gd name="T97" fmla="*/ 75 h 160"/>
                  <a:gd name="T98" fmla="*/ 42 w 63"/>
                  <a:gd name="T99" fmla="*/ 67 h 160"/>
                  <a:gd name="T100" fmla="*/ 33 w 63"/>
                  <a:gd name="T101" fmla="*/ 58 h 160"/>
                  <a:gd name="T102" fmla="*/ 28 w 63"/>
                  <a:gd name="T103" fmla="*/ 44 h 160"/>
                  <a:gd name="T104" fmla="*/ 33 w 63"/>
                  <a:gd name="T105" fmla="*/ 35 h 160"/>
                  <a:gd name="T106" fmla="*/ 39 w 63"/>
                  <a:gd name="T107" fmla="*/ 25 h 160"/>
                  <a:gd name="T108" fmla="*/ 46 w 63"/>
                  <a:gd name="T109" fmla="*/ 20 h 160"/>
                  <a:gd name="T110" fmla="*/ 50 w 63"/>
                  <a:gd name="T111" fmla="*/ 18 h 160"/>
                  <a:gd name="T112" fmla="*/ 25 w 63"/>
                  <a:gd name="T113" fmla="*/ 13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" h="16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7" name="Freeform 19"/>
              <p:cNvSpPr>
                <a:spLocks noEditPoints="1"/>
              </p:cNvSpPr>
              <p:nvPr/>
            </p:nvSpPr>
            <p:spPr bwMode="auto">
              <a:xfrm>
                <a:off x="1864" y="1999"/>
                <a:ext cx="234" cy="248"/>
              </a:xfrm>
              <a:custGeom>
                <a:avLst/>
                <a:gdLst>
                  <a:gd name="T0" fmla="*/ 115 w 119"/>
                  <a:gd name="T1" fmla="*/ 33 h 126"/>
                  <a:gd name="T2" fmla="*/ 10 w 119"/>
                  <a:gd name="T3" fmla="*/ 11 h 126"/>
                  <a:gd name="T4" fmla="*/ 3 w 119"/>
                  <a:gd name="T5" fmla="*/ 27 h 126"/>
                  <a:gd name="T6" fmla="*/ 6 w 119"/>
                  <a:gd name="T7" fmla="*/ 37 h 126"/>
                  <a:gd name="T8" fmla="*/ 12 w 119"/>
                  <a:gd name="T9" fmla="*/ 54 h 126"/>
                  <a:gd name="T10" fmla="*/ 27 w 119"/>
                  <a:gd name="T11" fmla="*/ 60 h 126"/>
                  <a:gd name="T12" fmla="*/ 43 w 119"/>
                  <a:gd name="T13" fmla="*/ 68 h 126"/>
                  <a:gd name="T14" fmla="*/ 46 w 119"/>
                  <a:gd name="T15" fmla="*/ 79 h 126"/>
                  <a:gd name="T16" fmla="*/ 64 w 119"/>
                  <a:gd name="T17" fmla="*/ 97 h 126"/>
                  <a:gd name="T18" fmla="*/ 59 w 119"/>
                  <a:gd name="T19" fmla="*/ 111 h 126"/>
                  <a:gd name="T20" fmla="*/ 63 w 119"/>
                  <a:gd name="T21" fmla="*/ 123 h 126"/>
                  <a:gd name="T22" fmla="*/ 78 w 119"/>
                  <a:gd name="T23" fmla="*/ 119 h 126"/>
                  <a:gd name="T24" fmla="*/ 90 w 119"/>
                  <a:gd name="T25" fmla="*/ 110 h 126"/>
                  <a:gd name="T26" fmla="*/ 77 w 119"/>
                  <a:gd name="T27" fmla="*/ 105 h 126"/>
                  <a:gd name="T28" fmla="*/ 74 w 119"/>
                  <a:gd name="T29" fmla="*/ 88 h 126"/>
                  <a:gd name="T30" fmla="*/ 87 w 119"/>
                  <a:gd name="T31" fmla="*/ 90 h 126"/>
                  <a:gd name="T32" fmla="*/ 94 w 119"/>
                  <a:gd name="T33" fmla="*/ 88 h 126"/>
                  <a:gd name="T34" fmla="*/ 107 w 119"/>
                  <a:gd name="T35" fmla="*/ 82 h 126"/>
                  <a:gd name="T36" fmla="*/ 112 w 119"/>
                  <a:gd name="T37" fmla="*/ 76 h 126"/>
                  <a:gd name="T38" fmla="*/ 108 w 119"/>
                  <a:gd name="T39" fmla="*/ 59 h 126"/>
                  <a:gd name="T40" fmla="*/ 110 w 119"/>
                  <a:gd name="T41" fmla="*/ 49 h 126"/>
                  <a:gd name="T42" fmla="*/ 118 w 119"/>
                  <a:gd name="T43" fmla="*/ 42 h 126"/>
                  <a:gd name="T44" fmla="*/ 113 w 119"/>
                  <a:gd name="T45" fmla="*/ 37 h 126"/>
                  <a:gd name="T46" fmla="*/ 99 w 119"/>
                  <a:gd name="T47" fmla="*/ 40 h 126"/>
                  <a:gd name="T48" fmla="*/ 110 w 119"/>
                  <a:gd name="T49" fmla="*/ 31 h 126"/>
                  <a:gd name="T50" fmla="*/ 111 w 119"/>
                  <a:gd name="T51" fmla="*/ 25 h 126"/>
                  <a:gd name="T52" fmla="*/ 104 w 119"/>
                  <a:gd name="T53" fmla="*/ 25 h 126"/>
                  <a:gd name="T54" fmla="*/ 99 w 119"/>
                  <a:gd name="T55" fmla="*/ 25 h 126"/>
                  <a:gd name="T56" fmla="*/ 101 w 119"/>
                  <a:gd name="T57" fmla="*/ 15 h 126"/>
                  <a:gd name="T58" fmla="*/ 85 w 119"/>
                  <a:gd name="T59" fmla="*/ 17 h 126"/>
                  <a:gd name="T60" fmla="*/ 81 w 119"/>
                  <a:gd name="T61" fmla="*/ 20 h 126"/>
                  <a:gd name="T62" fmla="*/ 63 w 119"/>
                  <a:gd name="T63" fmla="*/ 16 h 126"/>
                  <a:gd name="T64" fmla="*/ 50 w 119"/>
                  <a:gd name="T65" fmla="*/ 14 h 126"/>
                  <a:gd name="T66" fmla="*/ 44 w 119"/>
                  <a:gd name="T67" fmla="*/ 7 h 126"/>
                  <a:gd name="T68" fmla="*/ 31 w 119"/>
                  <a:gd name="T69" fmla="*/ 1 h 126"/>
                  <a:gd name="T70" fmla="*/ 36 w 119"/>
                  <a:gd name="T71" fmla="*/ 8 h 126"/>
                  <a:gd name="T72" fmla="*/ 24 w 119"/>
                  <a:gd name="T73" fmla="*/ 20 h 126"/>
                  <a:gd name="T74" fmla="*/ 27 w 119"/>
                  <a:gd name="T75" fmla="*/ 30 h 126"/>
                  <a:gd name="T76" fmla="*/ 19 w 119"/>
                  <a:gd name="T77" fmla="*/ 31 h 126"/>
                  <a:gd name="T78" fmla="*/ 21 w 119"/>
                  <a:gd name="T79" fmla="*/ 15 h 126"/>
                  <a:gd name="T80" fmla="*/ 18 w 119"/>
                  <a:gd name="T81" fmla="*/ 10 h 126"/>
                  <a:gd name="T82" fmla="*/ 19 w 119"/>
                  <a:gd name="T83" fmla="*/ 6 h 126"/>
                  <a:gd name="T84" fmla="*/ 88 w 119"/>
                  <a:gd name="T85" fmla="*/ 1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9" h="126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8" name="Freeform 20"/>
              <p:cNvSpPr>
                <a:spLocks noEditPoints="1"/>
              </p:cNvSpPr>
              <p:nvPr/>
            </p:nvSpPr>
            <p:spPr bwMode="auto">
              <a:xfrm>
                <a:off x="1864" y="1999"/>
                <a:ext cx="234" cy="248"/>
              </a:xfrm>
              <a:custGeom>
                <a:avLst/>
                <a:gdLst>
                  <a:gd name="T0" fmla="*/ 115 w 119"/>
                  <a:gd name="T1" fmla="*/ 33 h 126"/>
                  <a:gd name="T2" fmla="*/ 10 w 119"/>
                  <a:gd name="T3" fmla="*/ 11 h 126"/>
                  <a:gd name="T4" fmla="*/ 3 w 119"/>
                  <a:gd name="T5" fmla="*/ 27 h 126"/>
                  <a:gd name="T6" fmla="*/ 6 w 119"/>
                  <a:gd name="T7" fmla="*/ 37 h 126"/>
                  <a:gd name="T8" fmla="*/ 12 w 119"/>
                  <a:gd name="T9" fmla="*/ 54 h 126"/>
                  <a:gd name="T10" fmla="*/ 27 w 119"/>
                  <a:gd name="T11" fmla="*/ 60 h 126"/>
                  <a:gd name="T12" fmla="*/ 43 w 119"/>
                  <a:gd name="T13" fmla="*/ 68 h 126"/>
                  <a:gd name="T14" fmla="*/ 46 w 119"/>
                  <a:gd name="T15" fmla="*/ 79 h 126"/>
                  <a:gd name="T16" fmla="*/ 64 w 119"/>
                  <a:gd name="T17" fmla="*/ 97 h 126"/>
                  <a:gd name="T18" fmla="*/ 59 w 119"/>
                  <a:gd name="T19" fmla="*/ 111 h 126"/>
                  <a:gd name="T20" fmla="*/ 63 w 119"/>
                  <a:gd name="T21" fmla="*/ 123 h 126"/>
                  <a:gd name="T22" fmla="*/ 78 w 119"/>
                  <a:gd name="T23" fmla="*/ 119 h 126"/>
                  <a:gd name="T24" fmla="*/ 90 w 119"/>
                  <a:gd name="T25" fmla="*/ 110 h 126"/>
                  <a:gd name="T26" fmla="*/ 77 w 119"/>
                  <a:gd name="T27" fmla="*/ 105 h 126"/>
                  <a:gd name="T28" fmla="*/ 74 w 119"/>
                  <a:gd name="T29" fmla="*/ 88 h 126"/>
                  <a:gd name="T30" fmla="*/ 87 w 119"/>
                  <a:gd name="T31" fmla="*/ 90 h 126"/>
                  <a:gd name="T32" fmla="*/ 94 w 119"/>
                  <a:gd name="T33" fmla="*/ 88 h 126"/>
                  <a:gd name="T34" fmla="*/ 107 w 119"/>
                  <a:gd name="T35" fmla="*/ 82 h 126"/>
                  <a:gd name="T36" fmla="*/ 112 w 119"/>
                  <a:gd name="T37" fmla="*/ 76 h 126"/>
                  <a:gd name="T38" fmla="*/ 108 w 119"/>
                  <a:gd name="T39" fmla="*/ 59 h 126"/>
                  <a:gd name="T40" fmla="*/ 110 w 119"/>
                  <a:gd name="T41" fmla="*/ 49 h 126"/>
                  <a:gd name="T42" fmla="*/ 118 w 119"/>
                  <a:gd name="T43" fmla="*/ 42 h 126"/>
                  <a:gd name="T44" fmla="*/ 113 w 119"/>
                  <a:gd name="T45" fmla="*/ 37 h 126"/>
                  <a:gd name="T46" fmla="*/ 99 w 119"/>
                  <a:gd name="T47" fmla="*/ 40 h 126"/>
                  <a:gd name="T48" fmla="*/ 110 w 119"/>
                  <a:gd name="T49" fmla="*/ 31 h 126"/>
                  <a:gd name="T50" fmla="*/ 111 w 119"/>
                  <a:gd name="T51" fmla="*/ 25 h 126"/>
                  <a:gd name="T52" fmla="*/ 104 w 119"/>
                  <a:gd name="T53" fmla="*/ 25 h 126"/>
                  <a:gd name="T54" fmla="*/ 99 w 119"/>
                  <a:gd name="T55" fmla="*/ 25 h 126"/>
                  <a:gd name="T56" fmla="*/ 101 w 119"/>
                  <a:gd name="T57" fmla="*/ 15 h 126"/>
                  <a:gd name="T58" fmla="*/ 85 w 119"/>
                  <a:gd name="T59" fmla="*/ 17 h 126"/>
                  <a:gd name="T60" fmla="*/ 81 w 119"/>
                  <a:gd name="T61" fmla="*/ 20 h 126"/>
                  <a:gd name="T62" fmla="*/ 63 w 119"/>
                  <a:gd name="T63" fmla="*/ 16 h 126"/>
                  <a:gd name="T64" fmla="*/ 50 w 119"/>
                  <a:gd name="T65" fmla="*/ 14 h 126"/>
                  <a:gd name="T66" fmla="*/ 44 w 119"/>
                  <a:gd name="T67" fmla="*/ 7 h 126"/>
                  <a:gd name="T68" fmla="*/ 31 w 119"/>
                  <a:gd name="T69" fmla="*/ 1 h 126"/>
                  <a:gd name="T70" fmla="*/ 36 w 119"/>
                  <a:gd name="T71" fmla="*/ 8 h 126"/>
                  <a:gd name="T72" fmla="*/ 24 w 119"/>
                  <a:gd name="T73" fmla="*/ 20 h 126"/>
                  <a:gd name="T74" fmla="*/ 27 w 119"/>
                  <a:gd name="T75" fmla="*/ 30 h 126"/>
                  <a:gd name="T76" fmla="*/ 19 w 119"/>
                  <a:gd name="T77" fmla="*/ 31 h 126"/>
                  <a:gd name="T78" fmla="*/ 21 w 119"/>
                  <a:gd name="T79" fmla="*/ 15 h 126"/>
                  <a:gd name="T80" fmla="*/ 18 w 119"/>
                  <a:gd name="T81" fmla="*/ 10 h 126"/>
                  <a:gd name="T82" fmla="*/ 19 w 119"/>
                  <a:gd name="T83" fmla="*/ 6 h 126"/>
                  <a:gd name="T84" fmla="*/ 88 w 119"/>
                  <a:gd name="T85" fmla="*/ 1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9" h="126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9" name="Freeform 21"/>
              <p:cNvSpPr>
                <a:spLocks noEditPoints="1"/>
              </p:cNvSpPr>
              <p:nvPr/>
            </p:nvSpPr>
            <p:spPr bwMode="auto">
              <a:xfrm>
                <a:off x="5949" y="2598"/>
                <a:ext cx="18" cy="41"/>
              </a:xfrm>
              <a:custGeom>
                <a:avLst/>
                <a:gdLst>
                  <a:gd name="T0" fmla="*/ 4 w 9"/>
                  <a:gd name="T1" fmla="*/ 14 h 21"/>
                  <a:gd name="T2" fmla="*/ 6 w 9"/>
                  <a:gd name="T3" fmla="*/ 21 h 21"/>
                  <a:gd name="T4" fmla="*/ 9 w 9"/>
                  <a:gd name="T5" fmla="*/ 21 h 21"/>
                  <a:gd name="T6" fmla="*/ 9 w 9"/>
                  <a:gd name="T7" fmla="*/ 19 h 21"/>
                  <a:gd name="T8" fmla="*/ 6 w 9"/>
                  <a:gd name="T9" fmla="*/ 17 h 21"/>
                  <a:gd name="T10" fmla="*/ 6 w 9"/>
                  <a:gd name="T11" fmla="*/ 14 h 21"/>
                  <a:gd name="T12" fmla="*/ 4 w 9"/>
                  <a:gd name="T13" fmla="*/ 14 h 21"/>
                  <a:gd name="T14" fmla="*/ 0 w 9"/>
                  <a:gd name="T15" fmla="*/ 0 h 21"/>
                  <a:gd name="T16" fmla="*/ 1 w 9"/>
                  <a:gd name="T17" fmla="*/ 11 h 21"/>
                  <a:gd name="T18" fmla="*/ 4 w 9"/>
                  <a:gd name="T19" fmla="*/ 10 h 21"/>
                  <a:gd name="T20" fmla="*/ 6 w 9"/>
                  <a:gd name="T21" fmla="*/ 11 h 21"/>
                  <a:gd name="T22" fmla="*/ 5 w 9"/>
                  <a:gd name="T23" fmla="*/ 6 h 21"/>
                  <a:gd name="T24" fmla="*/ 6 w 9"/>
                  <a:gd name="T25" fmla="*/ 5 h 21"/>
                  <a:gd name="T26" fmla="*/ 6 w 9"/>
                  <a:gd name="T27" fmla="*/ 2 h 21"/>
                  <a:gd name="T28" fmla="*/ 2 w 9"/>
                  <a:gd name="T29" fmla="*/ 4 h 21"/>
                  <a:gd name="T30" fmla="*/ 2 w 9"/>
                  <a:gd name="T31" fmla="*/ 2 h 21"/>
                  <a:gd name="T32" fmla="*/ 0 w 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1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0" name="Freeform 22"/>
              <p:cNvSpPr>
                <a:spLocks noEditPoints="1"/>
              </p:cNvSpPr>
              <p:nvPr/>
            </p:nvSpPr>
            <p:spPr bwMode="auto">
              <a:xfrm>
                <a:off x="5949" y="2598"/>
                <a:ext cx="18" cy="41"/>
              </a:xfrm>
              <a:custGeom>
                <a:avLst/>
                <a:gdLst>
                  <a:gd name="T0" fmla="*/ 4 w 9"/>
                  <a:gd name="T1" fmla="*/ 14 h 21"/>
                  <a:gd name="T2" fmla="*/ 6 w 9"/>
                  <a:gd name="T3" fmla="*/ 21 h 21"/>
                  <a:gd name="T4" fmla="*/ 9 w 9"/>
                  <a:gd name="T5" fmla="*/ 21 h 21"/>
                  <a:gd name="T6" fmla="*/ 9 w 9"/>
                  <a:gd name="T7" fmla="*/ 19 h 21"/>
                  <a:gd name="T8" fmla="*/ 6 w 9"/>
                  <a:gd name="T9" fmla="*/ 17 h 21"/>
                  <a:gd name="T10" fmla="*/ 6 w 9"/>
                  <a:gd name="T11" fmla="*/ 14 h 21"/>
                  <a:gd name="T12" fmla="*/ 4 w 9"/>
                  <a:gd name="T13" fmla="*/ 14 h 21"/>
                  <a:gd name="T14" fmla="*/ 0 w 9"/>
                  <a:gd name="T15" fmla="*/ 0 h 21"/>
                  <a:gd name="T16" fmla="*/ 1 w 9"/>
                  <a:gd name="T17" fmla="*/ 11 h 21"/>
                  <a:gd name="T18" fmla="*/ 4 w 9"/>
                  <a:gd name="T19" fmla="*/ 10 h 21"/>
                  <a:gd name="T20" fmla="*/ 6 w 9"/>
                  <a:gd name="T21" fmla="*/ 11 h 21"/>
                  <a:gd name="T22" fmla="*/ 5 w 9"/>
                  <a:gd name="T23" fmla="*/ 6 h 21"/>
                  <a:gd name="T24" fmla="*/ 6 w 9"/>
                  <a:gd name="T25" fmla="*/ 5 h 21"/>
                  <a:gd name="T26" fmla="*/ 6 w 9"/>
                  <a:gd name="T27" fmla="*/ 2 h 21"/>
                  <a:gd name="T28" fmla="*/ 2 w 9"/>
                  <a:gd name="T29" fmla="*/ 4 h 21"/>
                  <a:gd name="T30" fmla="*/ 2 w 9"/>
                  <a:gd name="T31" fmla="*/ 2 h 21"/>
                  <a:gd name="T32" fmla="*/ 0 w 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1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1" name="Freeform 23"/>
              <p:cNvSpPr>
                <a:spLocks/>
              </p:cNvSpPr>
              <p:nvPr/>
            </p:nvSpPr>
            <p:spPr bwMode="auto">
              <a:xfrm>
                <a:off x="4065" y="1250"/>
                <a:ext cx="282" cy="200"/>
              </a:xfrm>
              <a:custGeom>
                <a:avLst/>
                <a:gdLst>
                  <a:gd name="T0" fmla="*/ 124 w 144"/>
                  <a:gd name="T1" fmla="*/ 39 h 102"/>
                  <a:gd name="T2" fmla="*/ 114 w 144"/>
                  <a:gd name="T3" fmla="*/ 42 h 102"/>
                  <a:gd name="T4" fmla="*/ 107 w 144"/>
                  <a:gd name="T5" fmla="*/ 50 h 102"/>
                  <a:gd name="T6" fmla="*/ 101 w 144"/>
                  <a:gd name="T7" fmla="*/ 54 h 102"/>
                  <a:gd name="T8" fmla="*/ 98 w 144"/>
                  <a:gd name="T9" fmla="*/ 51 h 102"/>
                  <a:gd name="T10" fmla="*/ 83 w 144"/>
                  <a:gd name="T11" fmla="*/ 47 h 102"/>
                  <a:gd name="T12" fmla="*/ 81 w 144"/>
                  <a:gd name="T13" fmla="*/ 42 h 102"/>
                  <a:gd name="T14" fmla="*/ 74 w 144"/>
                  <a:gd name="T15" fmla="*/ 38 h 102"/>
                  <a:gd name="T16" fmla="*/ 69 w 144"/>
                  <a:gd name="T17" fmla="*/ 35 h 102"/>
                  <a:gd name="T18" fmla="*/ 50 w 144"/>
                  <a:gd name="T19" fmla="*/ 33 h 102"/>
                  <a:gd name="T20" fmla="*/ 47 w 144"/>
                  <a:gd name="T21" fmla="*/ 18 h 102"/>
                  <a:gd name="T22" fmla="*/ 40 w 144"/>
                  <a:gd name="T23" fmla="*/ 25 h 102"/>
                  <a:gd name="T24" fmla="*/ 32 w 144"/>
                  <a:gd name="T25" fmla="*/ 22 h 102"/>
                  <a:gd name="T26" fmla="*/ 26 w 144"/>
                  <a:gd name="T27" fmla="*/ 28 h 102"/>
                  <a:gd name="T28" fmla="*/ 28 w 144"/>
                  <a:gd name="T29" fmla="*/ 26 h 102"/>
                  <a:gd name="T30" fmla="*/ 26 w 144"/>
                  <a:gd name="T31" fmla="*/ 20 h 102"/>
                  <a:gd name="T32" fmla="*/ 19 w 144"/>
                  <a:gd name="T33" fmla="*/ 19 h 102"/>
                  <a:gd name="T34" fmla="*/ 19 w 144"/>
                  <a:gd name="T35" fmla="*/ 16 h 102"/>
                  <a:gd name="T36" fmla="*/ 19 w 144"/>
                  <a:gd name="T37" fmla="*/ 9 h 102"/>
                  <a:gd name="T38" fmla="*/ 22 w 144"/>
                  <a:gd name="T39" fmla="*/ 1 h 102"/>
                  <a:gd name="T40" fmla="*/ 10 w 144"/>
                  <a:gd name="T41" fmla="*/ 1 h 102"/>
                  <a:gd name="T42" fmla="*/ 0 w 144"/>
                  <a:gd name="T43" fmla="*/ 46 h 102"/>
                  <a:gd name="T44" fmla="*/ 9 w 144"/>
                  <a:gd name="T45" fmla="*/ 45 h 102"/>
                  <a:gd name="T46" fmla="*/ 7 w 144"/>
                  <a:gd name="T47" fmla="*/ 40 h 102"/>
                  <a:gd name="T48" fmla="*/ 14 w 144"/>
                  <a:gd name="T49" fmla="*/ 39 h 102"/>
                  <a:gd name="T50" fmla="*/ 18 w 144"/>
                  <a:gd name="T51" fmla="*/ 33 h 102"/>
                  <a:gd name="T52" fmla="*/ 23 w 144"/>
                  <a:gd name="T53" fmla="*/ 34 h 102"/>
                  <a:gd name="T54" fmla="*/ 26 w 144"/>
                  <a:gd name="T55" fmla="*/ 45 h 102"/>
                  <a:gd name="T56" fmla="*/ 31 w 144"/>
                  <a:gd name="T57" fmla="*/ 52 h 102"/>
                  <a:gd name="T58" fmla="*/ 31 w 144"/>
                  <a:gd name="T59" fmla="*/ 55 h 102"/>
                  <a:gd name="T60" fmla="*/ 38 w 144"/>
                  <a:gd name="T61" fmla="*/ 54 h 102"/>
                  <a:gd name="T62" fmla="*/ 46 w 144"/>
                  <a:gd name="T63" fmla="*/ 53 h 102"/>
                  <a:gd name="T64" fmla="*/ 53 w 144"/>
                  <a:gd name="T65" fmla="*/ 57 h 102"/>
                  <a:gd name="T66" fmla="*/ 55 w 144"/>
                  <a:gd name="T67" fmla="*/ 64 h 102"/>
                  <a:gd name="T68" fmla="*/ 60 w 144"/>
                  <a:gd name="T69" fmla="*/ 72 h 102"/>
                  <a:gd name="T70" fmla="*/ 65 w 144"/>
                  <a:gd name="T71" fmla="*/ 76 h 102"/>
                  <a:gd name="T72" fmla="*/ 72 w 144"/>
                  <a:gd name="T73" fmla="*/ 83 h 102"/>
                  <a:gd name="T74" fmla="*/ 80 w 144"/>
                  <a:gd name="T75" fmla="*/ 85 h 102"/>
                  <a:gd name="T76" fmla="*/ 87 w 144"/>
                  <a:gd name="T77" fmla="*/ 87 h 102"/>
                  <a:gd name="T78" fmla="*/ 91 w 144"/>
                  <a:gd name="T79" fmla="*/ 89 h 102"/>
                  <a:gd name="T80" fmla="*/ 86 w 144"/>
                  <a:gd name="T81" fmla="*/ 94 h 102"/>
                  <a:gd name="T82" fmla="*/ 90 w 144"/>
                  <a:gd name="T83" fmla="*/ 99 h 102"/>
                  <a:gd name="T84" fmla="*/ 97 w 144"/>
                  <a:gd name="T85" fmla="*/ 102 h 102"/>
                  <a:gd name="T86" fmla="*/ 101 w 144"/>
                  <a:gd name="T87" fmla="*/ 97 h 102"/>
                  <a:gd name="T88" fmla="*/ 104 w 144"/>
                  <a:gd name="T89" fmla="*/ 89 h 102"/>
                  <a:gd name="T90" fmla="*/ 101 w 144"/>
                  <a:gd name="T91" fmla="*/ 83 h 102"/>
                  <a:gd name="T92" fmla="*/ 98 w 144"/>
                  <a:gd name="T93" fmla="*/ 75 h 102"/>
                  <a:gd name="T94" fmla="*/ 108 w 144"/>
                  <a:gd name="T95" fmla="*/ 72 h 102"/>
                  <a:gd name="T96" fmla="*/ 110 w 144"/>
                  <a:gd name="T97" fmla="*/ 65 h 102"/>
                  <a:gd name="T98" fmla="*/ 110 w 144"/>
                  <a:gd name="T99" fmla="*/ 58 h 102"/>
                  <a:gd name="T100" fmla="*/ 117 w 144"/>
                  <a:gd name="T101" fmla="*/ 60 h 102"/>
                  <a:gd name="T102" fmla="*/ 125 w 144"/>
                  <a:gd name="T103" fmla="*/ 56 h 102"/>
                  <a:gd name="T104" fmla="*/ 123 w 144"/>
                  <a:gd name="T105" fmla="*/ 62 h 102"/>
                  <a:gd name="T106" fmla="*/ 125 w 144"/>
                  <a:gd name="T107" fmla="*/ 67 h 102"/>
                  <a:gd name="T108" fmla="*/ 134 w 144"/>
                  <a:gd name="T109" fmla="*/ 64 h 102"/>
                  <a:gd name="T110" fmla="*/ 139 w 144"/>
                  <a:gd name="T111" fmla="*/ 54 h 102"/>
                  <a:gd name="T112" fmla="*/ 131 w 144"/>
                  <a:gd name="T113" fmla="*/ 49 h 102"/>
                  <a:gd name="T114" fmla="*/ 123 w 144"/>
                  <a:gd name="T115" fmla="*/ 46 h 102"/>
                  <a:gd name="T116" fmla="*/ 129 w 144"/>
                  <a:gd name="T117" fmla="*/ 41 h 102"/>
                  <a:gd name="T118" fmla="*/ 124 w 144"/>
                  <a:gd name="T119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" h="102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2" name="Freeform 24"/>
              <p:cNvSpPr>
                <a:spLocks/>
              </p:cNvSpPr>
              <p:nvPr/>
            </p:nvSpPr>
            <p:spPr bwMode="auto">
              <a:xfrm>
                <a:off x="4065" y="1250"/>
                <a:ext cx="282" cy="200"/>
              </a:xfrm>
              <a:custGeom>
                <a:avLst/>
                <a:gdLst>
                  <a:gd name="T0" fmla="*/ 124 w 144"/>
                  <a:gd name="T1" fmla="*/ 39 h 102"/>
                  <a:gd name="T2" fmla="*/ 114 w 144"/>
                  <a:gd name="T3" fmla="*/ 42 h 102"/>
                  <a:gd name="T4" fmla="*/ 107 w 144"/>
                  <a:gd name="T5" fmla="*/ 50 h 102"/>
                  <a:gd name="T6" fmla="*/ 101 w 144"/>
                  <a:gd name="T7" fmla="*/ 54 h 102"/>
                  <a:gd name="T8" fmla="*/ 98 w 144"/>
                  <a:gd name="T9" fmla="*/ 51 h 102"/>
                  <a:gd name="T10" fmla="*/ 83 w 144"/>
                  <a:gd name="T11" fmla="*/ 47 h 102"/>
                  <a:gd name="T12" fmla="*/ 81 w 144"/>
                  <a:gd name="T13" fmla="*/ 42 h 102"/>
                  <a:gd name="T14" fmla="*/ 74 w 144"/>
                  <a:gd name="T15" fmla="*/ 38 h 102"/>
                  <a:gd name="T16" fmla="*/ 69 w 144"/>
                  <a:gd name="T17" fmla="*/ 35 h 102"/>
                  <a:gd name="T18" fmla="*/ 50 w 144"/>
                  <a:gd name="T19" fmla="*/ 33 h 102"/>
                  <a:gd name="T20" fmla="*/ 47 w 144"/>
                  <a:gd name="T21" fmla="*/ 18 h 102"/>
                  <a:gd name="T22" fmla="*/ 40 w 144"/>
                  <a:gd name="T23" fmla="*/ 25 h 102"/>
                  <a:gd name="T24" fmla="*/ 32 w 144"/>
                  <a:gd name="T25" fmla="*/ 22 h 102"/>
                  <a:gd name="T26" fmla="*/ 26 w 144"/>
                  <a:gd name="T27" fmla="*/ 28 h 102"/>
                  <a:gd name="T28" fmla="*/ 28 w 144"/>
                  <a:gd name="T29" fmla="*/ 26 h 102"/>
                  <a:gd name="T30" fmla="*/ 26 w 144"/>
                  <a:gd name="T31" fmla="*/ 20 h 102"/>
                  <a:gd name="T32" fmla="*/ 19 w 144"/>
                  <a:gd name="T33" fmla="*/ 19 h 102"/>
                  <a:gd name="T34" fmla="*/ 19 w 144"/>
                  <a:gd name="T35" fmla="*/ 16 h 102"/>
                  <a:gd name="T36" fmla="*/ 19 w 144"/>
                  <a:gd name="T37" fmla="*/ 9 h 102"/>
                  <a:gd name="T38" fmla="*/ 22 w 144"/>
                  <a:gd name="T39" fmla="*/ 1 h 102"/>
                  <a:gd name="T40" fmla="*/ 10 w 144"/>
                  <a:gd name="T41" fmla="*/ 1 h 102"/>
                  <a:gd name="T42" fmla="*/ 0 w 144"/>
                  <a:gd name="T43" fmla="*/ 46 h 102"/>
                  <a:gd name="T44" fmla="*/ 9 w 144"/>
                  <a:gd name="T45" fmla="*/ 45 h 102"/>
                  <a:gd name="T46" fmla="*/ 7 w 144"/>
                  <a:gd name="T47" fmla="*/ 40 h 102"/>
                  <a:gd name="T48" fmla="*/ 14 w 144"/>
                  <a:gd name="T49" fmla="*/ 39 h 102"/>
                  <a:gd name="T50" fmla="*/ 18 w 144"/>
                  <a:gd name="T51" fmla="*/ 33 h 102"/>
                  <a:gd name="T52" fmla="*/ 23 w 144"/>
                  <a:gd name="T53" fmla="*/ 34 h 102"/>
                  <a:gd name="T54" fmla="*/ 26 w 144"/>
                  <a:gd name="T55" fmla="*/ 45 h 102"/>
                  <a:gd name="T56" fmla="*/ 31 w 144"/>
                  <a:gd name="T57" fmla="*/ 52 h 102"/>
                  <a:gd name="T58" fmla="*/ 31 w 144"/>
                  <a:gd name="T59" fmla="*/ 55 h 102"/>
                  <a:gd name="T60" fmla="*/ 38 w 144"/>
                  <a:gd name="T61" fmla="*/ 54 h 102"/>
                  <a:gd name="T62" fmla="*/ 46 w 144"/>
                  <a:gd name="T63" fmla="*/ 53 h 102"/>
                  <a:gd name="T64" fmla="*/ 53 w 144"/>
                  <a:gd name="T65" fmla="*/ 57 h 102"/>
                  <a:gd name="T66" fmla="*/ 55 w 144"/>
                  <a:gd name="T67" fmla="*/ 64 h 102"/>
                  <a:gd name="T68" fmla="*/ 60 w 144"/>
                  <a:gd name="T69" fmla="*/ 72 h 102"/>
                  <a:gd name="T70" fmla="*/ 65 w 144"/>
                  <a:gd name="T71" fmla="*/ 76 h 102"/>
                  <a:gd name="T72" fmla="*/ 72 w 144"/>
                  <a:gd name="T73" fmla="*/ 83 h 102"/>
                  <a:gd name="T74" fmla="*/ 80 w 144"/>
                  <a:gd name="T75" fmla="*/ 85 h 102"/>
                  <a:gd name="T76" fmla="*/ 87 w 144"/>
                  <a:gd name="T77" fmla="*/ 87 h 102"/>
                  <a:gd name="T78" fmla="*/ 91 w 144"/>
                  <a:gd name="T79" fmla="*/ 89 h 102"/>
                  <a:gd name="T80" fmla="*/ 86 w 144"/>
                  <a:gd name="T81" fmla="*/ 94 h 102"/>
                  <a:gd name="T82" fmla="*/ 90 w 144"/>
                  <a:gd name="T83" fmla="*/ 99 h 102"/>
                  <a:gd name="T84" fmla="*/ 97 w 144"/>
                  <a:gd name="T85" fmla="*/ 102 h 102"/>
                  <a:gd name="T86" fmla="*/ 101 w 144"/>
                  <a:gd name="T87" fmla="*/ 97 h 102"/>
                  <a:gd name="T88" fmla="*/ 104 w 144"/>
                  <a:gd name="T89" fmla="*/ 89 h 102"/>
                  <a:gd name="T90" fmla="*/ 101 w 144"/>
                  <a:gd name="T91" fmla="*/ 83 h 102"/>
                  <a:gd name="T92" fmla="*/ 98 w 144"/>
                  <a:gd name="T93" fmla="*/ 75 h 102"/>
                  <a:gd name="T94" fmla="*/ 108 w 144"/>
                  <a:gd name="T95" fmla="*/ 72 h 102"/>
                  <a:gd name="T96" fmla="*/ 110 w 144"/>
                  <a:gd name="T97" fmla="*/ 65 h 102"/>
                  <a:gd name="T98" fmla="*/ 110 w 144"/>
                  <a:gd name="T99" fmla="*/ 58 h 102"/>
                  <a:gd name="T100" fmla="*/ 117 w 144"/>
                  <a:gd name="T101" fmla="*/ 60 h 102"/>
                  <a:gd name="T102" fmla="*/ 125 w 144"/>
                  <a:gd name="T103" fmla="*/ 56 h 102"/>
                  <a:gd name="T104" fmla="*/ 123 w 144"/>
                  <a:gd name="T105" fmla="*/ 62 h 102"/>
                  <a:gd name="T106" fmla="*/ 125 w 144"/>
                  <a:gd name="T107" fmla="*/ 67 h 102"/>
                  <a:gd name="T108" fmla="*/ 134 w 144"/>
                  <a:gd name="T109" fmla="*/ 64 h 102"/>
                  <a:gd name="T110" fmla="*/ 139 w 144"/>
                  <a:gd name="T111" fmla="*/ 54 h 102"/>
                  <a:gd name="T112" fmla="*/ 131 w 144"/>
                  <a:gd name="T113" fmla="*/ 49 h 102"/>
                  <a:gd name="T114" fmla="*/ 123 w 144"/>
                  <a:gd name="T115" fmla="*/ 46 h 102"/>
                  <a:gd name="T116" fmla="*/ 129 w 144"/>
                  <a:gd name="T117" fmla="*/ 41 h 102"/>
                  <a:gd name="T118" fmla="*/ 124 w 144"/>
                  <a:gd name="T119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" h="102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3" name="Freeform 25"/>
              <p:cNvSpPr>
                <a:spLocks noEditPoints="1"/>
              </p:cNvSpPr>
              <p:nvPr/>
            </p:nvSpPr>
            <p:spPr bwMode="auto">
              <a:xfrm>
                <a:off x="1003" y="1148"/>
                <a:ext cx="979" cy="565"/>
              </a:xfrm>
              <a:custGeom>
                <a:avLst/>
                <a:gdLst>
                  <a:gd name="T0" fmla="*/ 20 w 499"/>
                  <a:gd name="T1" fmla="*/ 16 h 288"/>
                  <a:gd name="T2" fmla="*/ 17 w 499"/>
                  <a:gd name="T3" fmla="*/ 27 h 288"/>
                  <a:gd name="T4" fmla="*/ 109 w 499"/>
                  <a:gd name="T5" fmla="*/ 93 h 288"/>
                  <a:gd name="T6" fmla="*/ 449 w 499"/>
                  <a:gd name="T7" fmla="*/ 103 h 288"/>
                  <a:gd name="T8" fmla="*/ 287 w 499"/>
                  <a:gd name="T9" fmla="*/ 233 h 288"/>
                  <a:gd name="T10" fmla="*/ 299 w 499"/>
                  <a:gd name="T11" fmla="*/ 239 h 288"/>
                  <a:gd name="T12" fmla="*/ 425 w 499"/>
                  <a:gd name="T13" fmla="*/ 146 h 288"/>
                  <a:gd name="T14" fmla="*/ 288 w 499"/>
                  <a:gd name="T15" fmla="*/ 242 h 288"/>
                  <a:gd name="T16" fmla="*/ 308 w 499"/>
                  <a:gd name="T17" fmla="*/ 243 h 288"/>
                  <a:gd name="T18" fmla="*/ 305 w 499"/>
                  <a:gd name="T19" fmla="*/ 231 h 288"/>
                  <a:gd name="T20" fmla="*/ 318 w 499"/>
                  <a:gd name="T21" fmla="*/ 228 h 288"/>
                  <a:gd name="T22" fmla="*/ 332 w 499"/>
                  <a:gd name="T23" fmla="*/ 226 h 288"/>
                  <a:gd name="T24" fmla="*/ 357 w 499"/>
                  <a:gd name="T25" fmla="*/ 235 h 288"/>
                  <a:gd name="T26" fmla="*/ 371 w 499"/>
                  <a:gd name="T27" fmla="*/ 270 h 288"/>
                  <a:gd name="T28" fmla="*/ 383 w 499"/>
                  <a:gd name="T29" fmla="*/ 282 h 288"/>
                  <a:gd name="T30" fmla="*/ 379 w 499"/>
                  <a:gd name="T31" fmla="*/ 249 h 288"/>
                  <a:gd name="T32" fmla="*/ 377 w 499"/>
                  <a:gd name="T33" fmla="*/ 214 h 288"/>
                  <a:gd name="T34" fmla="*/ 393 w 499"/>
                  <a:gd name="T35" fmla="*/ 198 h 288"/>
                  <a:gd name="T36" fmla="*/ 414 w 499"/>
                  <a:gd name="T37" fmla="*/ 176 h 288"/>
                  <a:gd name="T38" fmla="*/ 415 w 499"/>
                  <a:gd name="T39" fmla="*/ 166 h 288"/>
                  <a:gd name="T40" fmla="*/ 417 w 499"/>
                  <a:gd name="T41" fmla="*/ 150 h 288"/>
                  <a:gd name="T42" fmla="*/ 418 w 499"/>
                  <a:gd name="T43" fmla="*/ 122 h 288"/>
                  <a:gd name="T44" fmla="*/ 417 w 499"/>
                  <a:gd name="T45" fmla="*/ 135 h 288"/>
                  <a:gd name="T46" fmla="*/ 429 w 499"/>
                  <a:gd name="T47" fmla="*/ 134 h 288"/>
                  <a:gd name="T48" fmla="*/ 438 w 499"/>
                  <a:gd name="T49" fmla="*/ 119 h 288"/>
                  <a:gd name="T50" fmla="*/ 446 w 499"/>
                  <a:gd name="T51" fmla="*/ 100 h 288"/>
                  <a:gd name="T52" fmla="*/ 466 w 499"/>
                  <a:gd name="T53" fmla="*/ 92 h 288"/>
                  <a:gd name="T54" fmla="*/ 473 w 499"/>
                  <a:gd name="T55" fmla="*/ 76 h 288"/>
                  <a:gd name="T56" fmla="*/ 484 w 499"/>
                  <a:gd name="T57" fmla="*/ 69 h 288"/>
                  <a:gd name="T58" fmla="*/ 498 w 499"/>
                  <a:gd name="T59" fmla="*/ 54 h 288"/>
                  <a:gd name="T60" fmla="*/ 479 w 499"/>
                  <a:gd name="T61" fmla="*/ 28 h 288"/>
                  <a:gd name="T62" fmla="*/ 424 w 499"/>
                  <a:gd name="T63" fmla="*/ 60 h 288"/>
                  <a:gd name="T64" fmla="*/ 407 w 499"/>
                  <a:gd name="T65" fmla="*/ 77 h 288"/>
                  <a:gd name="T66" fmla="*/ 366 w 499"/>
                  <a:gd name="T67" fmla="*/ 99 h 288"/>
                  <a:gd name="T68" fmla="*/ 365 w 499"/>
                  <a:gd name="T69" fmla="*/ 84 h 288"/>
                  <a:gd name="T70" fmla="*/ 357 w 499"/>
                  <a:gd name="T71" fmla="*/ 57 h 288"/>
                  <a:gd name="T72" fmla="*/ 341 w 499"/>
                  <a:gd name="T73" fmla="*/ 50 h 288"/>
                  <a:gd name="T74" fmla="*/ 323 w 499"/>
                  <a:gd name="T75" fmla="*/ 95 h 288"/>
                  <a:gd name="T76" fmla="*/ 318 w 499"/>
                  <a:gd name="T77" fmla="*/ 61 h 288"/>
                  <a:gd name="T78" fmla="*/ 344 w 499"/>
                  <a:gd name="T79" fmla="*/ 43 h 288"/>
                  <a:gd name="T80" fmla="*/ 320 w 499"/>
                  <a:gd name="T81" fmla="*/ 29 h 288"/>
                  <a:gd name="T82" fmla="*/ 306 w 499"/>
                  <a:gd name="T83" fmla="*/ 30 h 288"/>
                  <a:gd name="T84" fmla="*/ 292 w 499"/>
                  <a:gd name="T85" fmla="*/ 24 h 288"/>
                  <a:gd name="T86" fmla="*/ 278 w 499"/>
                  <a:gd name="T87" fmla="*/ 9 h 288"/>
                  <a:gd name="T88" fmla="*/ 18 w 499"/>
                  <a:gd name="T89" fmla="*/ 6 h 288"/>
                  <a:gd name="T90" fmla="*/ 6 w 499"/>
                  <a:gd name="T91" fmla="*/ 29 h 288"/>
                  <a:gd name="T92" fmla="*/ 6 w 499"/>
                  <a:gd name="T93" fmla="*/ 61 h 288"/>
                  <a:gd name="T94" fmla="*/ 4 w 499"/>
                  <a:gd name="T95" fmla="*/ 111 h 288"/>
                  <a:gd name="T96" fmla="*/ 16 w 499"/>
                  <a:gd name="T97" fmla="*/ 138 h 288"/>
                  <a:gd name="T98" fmla="*/ 20 w 499"/>
                  <a:gd name="T99" fmla="*/ 146 h 288"/>
                  <a:gd name="T100" fmla="*/ 34 w 499"/>
                  <a:gd name="T101" fmla="*/ 170 h 288"/>
                  <a:gd name="T102" fmla="*/ 64 w 499"/>
                  <a:gd name="T103" fmla="*/ 200 h 288"/>
                  <a:gd name="T104" fmla="*/ 162 w 499"/>
                  <a:gd name="T105" fmla="*/ 218 h 288"/>
                  <a:gd name="T106" fmla="*/ 182 w 499"/>
                  <a:gd name="T107" fmla="*/ 243 h 288"/>
                  <a:gd name="T108" fmla="*/ 207 w 499"/>
                  <a:gd name="T109" fmla="*/ 243 h 288"/>
                  <a:gd name="T110" fmla="*/ 222 w 499"/>
                  <a:gd name="T111" fmla="*/ 275 h 288"/>
                  <a:gd name="T112" fmla="*/ 236 w 499"/>
                  <a:gd name="T113" fmla="*/ 275 h 288"/>
                  <a:gd name="T114" fmla="*/ 242 w 499"/>
                  <a:gd name="T115" fmla="*/ 253 h 288"/>
                  <a:gd name="T116" fmla="*/ 257 w 499"/>
                  <a:gd name="T117" fmla="*/ 236 h 288"/>
                  <a:gd name="T118" fmla="*/ 288 w 499"/>
                  <a:gd name="T119" fmla="*/ 24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9" h="288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4" name="Freeform 26"/>
              <p:cNvSpPr>
                <a:spLocks noEditPoints="1"/>
              </p:cNvSpPr>
              <p:nvPr/>
            </p:nvSpPr>
            <p:spPr bwMode="auto">
              <a:xfrm>
                <a:off x="1003" y="1148"/>
                <a:ext cx="979" cy="565"/>
              </a:xfrm>
              <a:custGeom>
                <a:avLst/>
                <a:gdLst>
                  <a:gd name="T0" fmla="*/ 20 w 499"/>
                  <a:gd name="T1" fmla="*/ 16 h 288"/>
                  <a:gd name="T2" fmla="*/ 17 w 499"/>
                  <a:gd name="T3" fmla="*/ 27 h 288"/>
                  <a:gd name="T4" fmla="*/ 109 w 499"/>
                  <a:gd name="T5" fmla="*/ 93 h 288"/>
                  <a:gd name="T6" fmla="*/ 449 w 499"/>
                  <a:gd name="T7" fmla="*/ 103 h 288"/>
                  <a:gd name="T8" fmla="*/ 287 w 499"/>
                  <a:gd name="T9" fmla="*/ 233 h 288"/>
                  <a:gd name="T10" fmla="*/ 299 w 499"/>
                  <a:gd name="T11" fmla="*/ 239 h 288"/>
                  <a:gd name="T12" fmla="*/ 425 w 499"/>
                  <a:gd name="T13" fmla="*/ 146 h 288"/>
                  <a:gd name="T14" fmla="*/ 288 w 499"/>
                  <a:gd name="T15" fmla="*/ 242 h 288"/>
                  <a:gd name="T16" fmla="*/ 308 w 499"/>
                  <a:gd name="T17" fmla="*/ 243 h 288"/>
                  <a:gd name="T18" fmla="*/ 305 w 499"/>
                  <a:gd name="T19" fmla="*/ 231 h 288"/>
                  <a:gd name="T20" fmla="*/ 318 w 499"/>
                  <a:gd name="T21" fmla="*/ 228 h 288"/>
                  <a:gd name="T22" fmla="*/ 332 w 499"/>
                  <a:gd name="T23" fmla="*/ 226 h 288"/>
                  <a:gd name="T24" fmla="*/ 357 w 499"/>
                  <a:gd name="T25" fmla="*/ 235 h 288"/>
                  <a:gd name="T26" fmla="*/ 371 w 499"/>
                  <a:gd name="T27" fmla="*/ 270 h 288"/>
                  <a:gd name="T28" fmla="*/ 383 w 499"/>
                  <a:gd name="T29" fmla="*/ 282 h 288"/>
                  <a:gd name="T30" fmla="*/ 379 w 499"/>
                  <a:gd name="T31" fmla="*/ 249 h 288"/>
                  <a:gd name="T32" fmla="*/ 377 w 499"/>
                  <a:gd name="T33" fmla="*/ 214 h 288"/>
                  <a:gd name="T34" fmla="*/ 393 w 499"/>
                  <a:gd name="T35" fmla="*/ 198 h 288"/>
                  <a:gd name="T36" fmla="*/ 414 w 499"/>
                  <a:gd name="T37" fmla="*/ 176 h 288"/>
                  <a:gd name="T38" fmla="*/ 415 w 499"/>
                  <a:gd name="T39" fmla="*/ 166 h 288"/>
                  <a:gd name="T40" fmla="*/ 417 w 499"/>
                  <a:gd name="T41" fmla="*/ 150 h 288"/>
                  <a:gd name="T42" fmla="*/ 418 w 499"/>
                  <a:gd name="T43" fmla="*/ 122 h 288"/>
                  <a:gd name="T44" fmla="*/ 417 w 499"/>
                  <a:gd name="T45" fmla="*/ 135 h 288"/>
                  <a:gd name="T46" fmla="*/ 429 w 499"/>
                  <a:gd name="T47" fmla="*/ 134 h 288"/>
                  <a:gd name="T48" fmla="*/ 438 w 499"/>
                  <a:gd name="T49" fmla="*/ 119 h 288"/>
                  <a:gd name="T50" fmla="*/ 446 w 499"/>
                  <a:gd name="T51" fmla="*/ 100 h 288"/>
                  <a:gd name="T52" fmla="*/ 466 w 499"/>
                  <a:gd name="T53" fmla="*/ 92 h 288"/>
                  <a:gd name="T54" fmla="*/ 473 w 499"/>
                  <a:gd name="T55" fmla="*/ 76 h 288"/>
                  <a:gd name="T56" fmla="*/ 484 w 499"/>
                  <a:gd name="T57" fmla="*/ 69 h 288"/>
                  <a:gd name="T58" fmla="*/ 498 w 499"/>
                  <a:gd name="T59" fmla="*/ 54 h 288"/>
                  <a:gd name="T60" fmla="*/ 479 w 499"/>
                  <a:gd name="T61" fmla="*/ 28 h 288"/>
                  <a:gd name="T62" fmla="*/ 424 w 499"/>
                  <a:gd name="T63" fmla="*/ 60 h 288"/>
                  <a:gd name="T64" fmla="*/ 407 w 499"/>
                  <a:gd name="T65" fmla="*/ 77 h 288"/>
                  <a:gd name="T66" fmla="*/ 366 w 499"/>
                  <a:gd name="T67" fmla="*/ 99 h 288"/>
                  <a:gd name="T68" fmla="*/ 365 w 499"/>
                  <a:gd name="T69" fmla="*/ 84 h 288"/>
                  <a:gd name="T70" fmla="*/ 357 w 499"/>
                  <a:gd name="T71" fmla="*/ 57 h 288"/>
                  <a:gd name="T72" fmla="*/ 341 w 499"/>
                  <a:gd name="T73" fmla="*/ 50 h 288"/>
                  <a:gd name="T74" fmla="*/ 323 w 499"/>
                  <a:gd name="T75" fmla="*/ 95 h 288"/>
                  <a:gd name="T76" fmla="*/ 318 w 499"/>
                  <a:gd name="T77" fmla="*/ 61 h 288"/>
                  <a:gd name="T78" fmla="*/ 344 w 499"/>
                  <a:gd name="T79" fmla="*/ 43 h 288"/>
                  <a:gd name="T80" fmla="*/ 320 w 499"/>
                  <a:gd name="T81" fmla="*/ 29 h 288"/>
                  <a:gd name="T82" fmla="*/ 306 w 499"/>
                  <a:gd name="T83" fmla="*/ 30 h 288"/>
                  <a:gd name="T84" fmla="*/ 292 w 499"/>
                  <a:gd name="T85" fmla="*/ 24 h 288"/>
                  <a:gd name="T86" fmla="*/ 278 w 499"/>
                  <a:gd name="T87" fmla="*/ 9 h 288"/>
                  <a:gd name="T88" fmla="*/ 18 w 499"/>
                  <a:gd name="T89" fmla="*/ 6 h 288"/>
                  <a:gd name="T90" fmla="*/ 6 w 499"/>
                  <a:gd name="T91" fmla="*/ 29 h 288"/>
                  <a:gd name="T92" fmla="*/ 6 w 499"/>
                  <a:gd name="T93" fmla="*/ 61 h 288"/>
                  <a:gd name="T94" fmla="*/ 4 w 499"/>
                  <a:gd name="T95" fmla="*/ 111 h 288"/>
                  <a:gd name="T96" fmla="*/ 16 w 499"/>
                  <a:gd name="T97" fmla="*/ 138 h 288"/>
                  <a:gd name="T98" fmla="*/ 20 w 499"/>
                  <a:gd name="T99" fmla="*/ 146 h 288"/>
                  <a:gd name="T100" fmla="*/ 34 w 499"/>
                  <a:gd name="T101" fmla="*/ 170 h 288"/>
                  <a:gd name="T102" fmla="*/ 64 w 499"/>
                  <a:gd name="T103" fmla="*/ 200 h 288"/>
                  <a:gd name="T104" fmla="*/ 162 w 499"/>
                  <a:gd name="T105" fmla="*/ 218 h 288"/>
                  <a:gd name="T106" fmla="*/ 182 w 499"/>
                  <a:gd name="T107" fmla="*/ 243 h 288"/>
                  <a:gd name="T108" fmla="*/ 207 w 499"/>
                  <a:gd name="T109" fmla="*/ 243 h 288"/>
                  <a:gd name="T110" fmla="*/ 222 w 499"/>
                  <a:gd name="T111" fmla="*/ 275 h 288"/>
                  <a:gd name="T112" fmla="*/ 236 w 499"/>
                  <a:gd name="T113" fmla="*/ 275 h 288"/>
                  <a:gd name="T114" fmla="*/ 242 w 499"/>
                  <a:gd name="T115" fmla="*/ 253 h 288"/>
                  <a:gd name="T116" fmla="*/ 257 w 499"/>
                  <a:gd name="T117" fmla="*/ 236 h 288"/>
                  <a:gd name="T118" fmla="*/ 288 w 499"/>
                  <a:gd name="T119" fmla="*/ 24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9" h="288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5" name="Freeform 27"/>
              <p:cNvSpPr>
                <a:spLocks/>
              </p:cNvSpPr>
              <p:nvPr/>
            </p:nvSpPr>
            <p:spPr bwMode="auto">
              <a:xfrm>
                <a:off x="2123" y="2904"/>
                <a:ext cx="92" cy="104"/>
              </a:xfrm>
              <a:custGeom>
                <a:avLst/>
                <a:gdLst>
                  <a:gd name="T0" fmla="*/ 44 w 47"/>
                  <a:gd name="T1" fmla="*/ 37 h 53"/>
                  <a:gd name="T2" fmla="*/ 43 w 47"/>
                  <a:gd name="T3" fmla="*/ 35 h 53"/>
                  <a:gd name="T4" fmla="*/ 47 w 47"/>
                  <a:gd name="T5" fmla="*/ 29 h 53"/>
                  <a:gd name="T6" fmla="*/ 44 w 47"/>
                  <a:gd name="T7" fmla="*/ 27 h 53"/>
                  <a:gd name="T8" fmla="*/ 40 w 47"/>
                  <a:gd name="T9" fmla="*/ 21 h 53"/>
                  <a:gd name="T10" fmla="*/ 34 w 47"/>
                  <a:gd name="T11" fmla="*/ 17 h 53"/>
                  <a:gd name="T12" fmla="*/ 29 w 47"/>
                  <a:gd name="T13" fmla="*/ 13 h 53"/>
                  <a:gd name="T14" fmla="*/ 23 w 47"/>
                  <a:gd name="T15" fmla="*/ 9 h 53"/>
                  <a:gd name="T16" fmla="*/ 21 w 47"/>
                  <a:gd name="T17" fmla="*/ 5 h 53"/>
                  <a:gd name="T18" fmla="*/ 13 w 47"/>
                  <a:gd name="T19" fmla="*/ 0 h 53"/>
                  <a:gd name="T20" fmla="*/ 7 w 47"/>
                  <a:gd name="T21" fmla="*/ 2 h 53"/>
                  <a:gd name="T22" fmla="*/ 5 w 47"/>
                  <a:gd name="T23" fmla="*/ 8 h 53"/>
                  <a:gd name="T24" fmla="*/ 3 w 47"/>
                  <a:gd name="T25" fmla="*/ 15 h 53"/>
                  <a:gd name="T26" fmla="*/ 1 w 47"/>
                  <a:gd name="T27" fmla="*/ 23 h 53"/>
                  <a:gd name="T28" fmla="*/ 1 w 47"/>
                  <a:gd name="T29" fmla="*/ 30 h 53"/>
                  <a:gd name="T30" fmla="*/ 2 w 47"/>
                  <a:gd name="T31" fmla="*/ 30 h 53"/>
                  <a:gd name="T32" fmla="*/ 3 w 47"/>
                  <a:gd name="T33" fmla="*/ 45 h 53"/>
                  <a:gd name="T34" fmla="*/ 4 w 47"/>
                  <a:gd name="T35" fmla="*/ 45 h 53"/>
                  <a:gd name="T36" fmla="*/ 6 w 47"/>
                  <a:gd name="T37" fmla="*/ 47 h 53"/>
                  <a:gd name="T38" fmla="*/ 9 w 47"/>
                  <a:gd name="T39" fmla="*/ 47 h 53"/>
                  <a:gd name="T40" fmla="*/ 12 w 47"/>
                  <a:gd name="T41" fmla="*/ 51 h 53"/>
                  <a:gd name="T42" fmla="*/ 12 w 47"/>
                  <a:gd name="T43" fmla="*/ 51 h 53"/>
                  <a:gd name="T44" fmla="*/ 16 w 47"/>
                  <a:gd name="T45" fmla="*/ 52 h 53"/>
                  <a:gd name="T46" fmla="*/ 17 w 47"/>
                  <a:gd name="T47" fmla="*/ 53 h 53"/>
                  <a:gd name="T48" fmla="*/ 22 w 47"/>
                  <a:gd name="T49" fmla="*/ 52 h 53"/>
                  <a:gd name="T50" fmla="*/ 27 w 47"/>
                  <a:gd name="T51" fmla="*/ 53 h 53"/>
                  <a:gd name="T52" fmla="*/ 38 w 47"/>
                  <a:gd name="T53" fmla="*/ 50 h 53"/>
                  <a:gd name="T54" fmla="*/ 38 w 47"/>
                  <a:gd name="T55" fmla="*/ 48 h 53"/>
                  <a:gd name="T56" fmla="*/ 42 w 47"/>
                  <a:gd name="T57" fmla="*/ 44 h 53"/>
                  <a:gd name="T58" fmla="*/ 42 w 47"/>
                  <a:gd name="T59" fmla="*/ 40 h 53"/>
                  <a:gd name="T60" fmla="*/ 45 w 47"/>
                  <a:gd name="T61" fmla="*/ 38 h 53"/>
                  <a:gd name="T62" fmla="*/ 44 w 47"/>
                  <a:gd name="T63" fmla="*/ 3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" h="53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6" name="Freeform 28"/>
              <p:cNvSpPr>
                <a:spLocks/>
              </p:cNvSpPr>
              <p:nvPr/>
            </p:nvSpPr>
            <p:spPr bwMode="auto">
              <a:xfrm>
                <a:off x="2123" y="2904"/>
                <a:ext cx="92" cy="104"/>
              </a:xfrm>
              <a:custGeom>
                <a:avLst/>
                <a:gdLst>
                  <a:gd name="T0" fmla="*/ 44 w 47"/>
                  <a:gd name="T1" fmla="*/ 37 h 53"/>
                  <a:gd name="T2" fmla="*/ 43 w 47"/>
                  <a:gd name="T3" fmla="*/ 35 h 53"/>
                  <a:gd name="T4" fmla="*/ 47 w 47"/>
                  <a:gd name="T5" fmla="*/ 29 h 53"/>
                  <a:gd name="T6" fmla="*/ 44 w 47"/>
                  <a:gd name="T7" fmla="*/ 27 h 53"/>
                  <a:gd name="T8" fmla="*/ 40 w 47"/>
                  <a:gd name="T9" fmla="*/ 21 h 53"/>
                  <a:gd name="T10" fmla="*/ 34 w 47"/>
                  <a:gd name="T11" fmla="*/ 17 h 53"/>
                  <a:gd name="T12" fmla="*/ 29 w 47"/>
                  <a:gd name="T13" fmla="*/ 13 h 53"/>
                  <a:gd name="T14" fmla="*/ 23 w 47"/>
                  <a:gd name="T15" fmla="*/ 9 h 53"/>
                  <a:gd name="T16" fmla="*/ 21 w 47"/>
                  <a:gd name="T17" fmla="*/ 5 h 53"/>
                  <a:gd name="T18" fmla="*/ 13 w 47"/>
                  <a:gd name="T19" fmla="*/ 0 h 53"/>
                  <a:gd name="T20" fmla="*/ 7 w 47"/>
                  <a:gd name="T21" fmla="*/ 2 h 53"/>
                  <a:gd name="T22" fmla="*/ 5 w 47"/>
                  <a:gd name="T23" fmla="*/ 8 h 53"/>
                  <a:gd name="T24" fmla="*/ 3 w 47"/>
                  <a:gd name="T25" fmla="*/ 15 h 53"/>
                  <a:gd name="T26" fmla="*/ 1 w 47"/>
                  <a:gd name="T27" fmla="*/ 23 h 53"/>
                  <a:gd name="T28" fmla="*/ 1 w 47"/>
                  <a:gd name="T29" fmla="*/ 30 h 53"/>
                  <a:gd name="T30" fmla="*/ 2 w 47"/>
                  <a:gd name="T31" fmla="*/ 30 h 53"/>
                  <a:gd name="T32" fmla="*/ 3 w 47"/>
                  <a:gd name="T33" fmla="*/ 45 h 53"/>
                  <a:gd name="T34" fmla="*/ 4 w 47"/>
                  <a:gd name="T35" fmla="*/ 45 h 53"/>
                  <a:gd name="T36" fmla="*/ 6 w 47"/>
                  <a:gd name="T37" fmla="*/ 47 h 53"/>
                  <a:gd name="T38" fmla="*/ 9 w 47"/>
                  <a:gd name="T39" fmla="*/ 47 h 53"/>
                  <a:gd name="T40" fmla="*/ 12 w 47"/>
                  <a:gd name="T41" fmla="*/ 51 h 53"/>
                  <a:gd name="T42" fmla="*/ 12 w 47"/>
                  <a:gd name="T43" fmla="*/ 51 h 53"/>
                  <a:gd name="T44" fmla="*/ 16 w 47"/>
                  <a:gd name="T45" fmla="*/ 52 h 53"/>
                  <a:gd name="T46" fmla="*/ 17 w 47"/>
                  <a:gd name="T47" fmla="*/ 53 h 53"/>
                  <a:gd name="T48" fmla="*/ 22 w 47"/>
                  <a:gd name="T49" fmla="*/ 52 h 53"/>
                  <a:gd name="T50" fmla="*/ 27 w 47"/>
                  <a:gd name="T51" fmla="*/ 53 h 53"/>
                  <a:gd name="T52" fmla="*/ 38 w 47"/>
                  <a:gd name="T53" fmla="*/ 50 h 53"/>
                  <a:gd name="T54" fmla="*/ 38 w 47"/>
                  <a:gd name="T55" fmla="*/ 48 h 53"/>
                  <a:gd name="T56" fmla="*/ 42 w 47"/>
                  <a:gd name="T57" fmla="*/ 44 h 53"/>
                  <a:gd name="T58" fmla="*/ 42 w 47"/>
                  <a:gd name="T59" fmla="*/ 40 h 53"/>
                  <a:gd name="T60" fmla="*/ 45 w 47"/>
                  <a:gd name="T61" fmla="*/ 38 h 53"/>
                  <a:gd name="T62" fmla="*/ 44 w 47"/>
                  <a:gd name="T63" fmla="*/ 3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" h="53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7" name="Freeform 29"/>
              <p:cNvSpPr>
                <a:spLocks noEditPoints="1"/>
              </p:cNvSpPr>
              <p:nvPr/>
            </p:nvSpPr>
            <p:spPr bwMode="auto">
              <a:xfrm>
                <a:off x="2982" y="838"/>
                <a:ext cx="171" cy="296"/>
              </a:xfrm>
              <a:custGeom>
                <a:avLst/>
                <a:gdLst>
                  <a:gd name="T0" fmla="*/ 3 w 87"/>
                  <a:gd name="T1" fmla="*/ 94 h 151"/>
                  <a:gd name="T2" fmla="*/ 14 w 87"/>
                  <a:gd name="T3" fmla="*/ 97 h 151"/>
                  <a:gd name="T4" fmla="*/ 16 w 87"/>
                  <a:gd name="T5" fmla="*/ 88 h 151"/>
                  <a:gd name="T6" fmla="*/ 10 w 87"/>
                  <a:gd name="T7" fmla="*/ 83 h 151"/>
                  <a:gd name="T8" fmla="*/ 37 w 87"/>
                  <a:gd name="T9" fmla="*/ 41 h 151"/>
                  <a:gd name="T10" fmla="*/ 32 w 87"/>
                  <a:gd name="T11" fmla="*/ 32 h 151"/>
                  <a:gd name="T12" fmla="*/ 30 w 87"/>
                  <a:gd name="T13" fmla="*/ 31 h 151"/>
                  <a:gd name="T14" fmla="*/ 24 w 87"/>
                  <a:gd name="T15" fmla="*/ 42 h 151"/>
                  <a:gd name="T16" fmla="*/ 20 w 87"/>
                  <a:gd name="T17" fmla="*/ 46 h 151"/>
                  <a:gd name="T18" fmla="*/ 21 w 87"/>
                  <a:gd name="T19" fmla="*/ 58 h 151"/>
                  <a:gd name="T20" fmla="*/ 24 w 87"/>
                  <a:gd name="T21" fmla="*/ 66 h 151"/>
                  <a:gd name="T22" fmla="*/ 20 w 87"/>
                  <a:gd name="T23" fmla="*/ 74 h 151"/>
                  <a:gd name="T24" fmla="*/ 26 w 87"/>
                  <a:gd name="T25" fmla="*/ 70 h 151"/>
                  <a:gd name="T26" fmla="*/ 28 w 87"/>
                  <a:gd name="T27" fmla="*/ 88 h 151"/>
                  <a:gd name="T28" fmla="*/ 45 w 87"/>
                  <a:gd name="T29" fmla="*/ 93 h 151"/>
                  <a:gd name="T30" fmla="*/ 42 w 87"/>
                  <a:gd name="T31" fmla="*/ 105 h 151"/>
                  <a:gd name="T32" fmla="*/ 34 w 87"/>
                  <a:gd name="T33" fmla="*/ 103 h 151"/>
                  <a:gd name="T34" fmla="*/ 33 w 87"/>
                  <a:gd name="T35" fmla="*/ 107 h 151"/>
                  <a:gd name="T36" fmla="*/ 28 w 87"/>
                  <a:gd name="T37" fmla="*/ 122 h 151"/>
                  <a:gd name="T38" fmla="*/ 26 w 87"/>
                  <a:gd name="T39" fmla="*/ 128 h 151"/>
                  <a:gd name="T40" fmla="*/ 28 w 87"/>
                  <a:gd name="T41" fmla="*/ 128 h 151"/>
                  <a:gd name="T42" fmla="*/ 37 w 87"/>
                  <a:gd name="T43" fmla="*/ 128 h 151"/>
                  <a:gd name="T44" fmla="*/ 44 w 87"/>
                  <a:gd name="T45" fmla="*/ 134 h 151"/>
                  <a:gd name="T46" fmla="*/ 23 w 87"/>
                  <a:gd name="T47" fmla="*/ 143 h 151"/>
                  <a:gd name="T48" fmla="*/ 23 w 87"/>
                  <a:gd name="T49" fmla="*/ 151 h 151"/>
                  <a:gd name="T50" fmla="*/ 35 w 87"/>
                  <a:gd name="T51" fmla="*/ 144 h 151"/>
                  <a:gd name="T52" fmla="*/ 51 w 87"/>
                  <a:gd name="T53" fmla="*/ 141 h 151"/>
                  <a:gd name="T54" fmla="*/ 68 w 87"/>
                  <a:gd name="T55" fmla="*/ 138 h 151"/>
                  <a:gd name="T56" fmla="*/ 77 w 87"/>
                  <a:gd name="T57" fmla="*/ 137 h 151"/>
                  <a:gd name="T58" fmla="*/ 74 w 87"/>
                  <a:gd name="T59" fmla="*/ 132 h 151"/>
                  <a:gd name="T60" fmla="*/ 81 w 87"/>
                  <a:gd name="T61" fmla="*/ 128 h 151"/>
                  <a:gd name="T62" fmla="*/ 76 w 87"/>
                  <a:gd name="T63" fmla="*/ 112 h 151"/>
                  <a:gd name="T64" fmla="*/ 73 w 87"/>
                  <a:gd name="T65" fmla="*/ 111 h 151"/>
                  <a:gd name="T66" fmla="*/ 72 w 87"/>
                  <a:gd name="T67" fmla="*/ 103 h 151"/>
                  <a:gd name="T68" fmla="*/ 65 w 87"/>
                  <a:gd name="T69" fmla="*/ 96 h 151"/>
                  <a:gd name="T70" fmla="*/ 56 w 87"/>
                  <a:gd name="T71" fmla="*/ 80 h 151"/>
                  <a:gd name="T72" fmla="*/ 48 w 87"/>
                  <a:gd name="T73" fmla="*/ 71 h 151"/>
                  <a:gd name="T74" fmla="*/ 44 w 87"/>
                  <a:gd name="T75" fmla="*/ 62 h 151"/>
                  <a:gd name="T76" fmla="*/ 50 w 87"/>
                  <a:gd name="T77" fmla="*/ 52 h 151"/>
                  <a:gd name="T78" fmla="*/ 41 w 87"/>
                  <a:gd name="T79" fmla="*/ 45 h 151"/>
                  <a:gd name="T80" fmla="*/ 33 w 87"/>
                  <a:gd name="T81" fmla="*/ 48 h 151"/>
                  <a:gd name="T82" fmla="*/ 20 w 87"/>
                  <a:gd name="T83" fmla="*/ 76 h 151"/>
                  <a:gd name="T84" fmla="*/ 15 w 87"/>
                  <a:gd name="T85" fmla="*/ 76 h 151"/>
                  <a:gd name="T86" fmla="*/ 17 w 87"/>
                  <a:gd name="T87" fmla="*/ 72 h 151"/>
                  <a:gd name="T88" fmla="*/ 13 w 87"/>
                  <a:gd name="T89" fmla="*/ 70 h 151"/>
                  <a:gd name="T90" fmla="*/ 14 w 87"/>
                  <a:gd name="T91" fmla="*/ 66 h 151"/>
                  <a:gd name="T92" fmla="*/ 16 w 87"/>
                  <a:gd name="T93" fmla="*/ 62 h 151"/>
                  <a:gd name="T94" fmla="*/ 3 w 87"/>
                  <a:gd name="T95" fmla="*/ 50 h 151"/>
                  <a:gd name="T96" fmla="*/ 14 w 87"/>
                  <a:gd name="T97" fmla="*/ 57 h 151"/>
                  <a:gd name="T98" fmla="*/ 17 w 87"/>
                  <a:gd name="T99" fmla="*/ 57 h 151"/>
                  <a:gd name="T100" fmla="*/ 14 w 87"/>
                  <a:gd name="T101" fmla="*/ 46 h 151"/>
                  <a:gd name="T102" fmla="*/ 15 w 87"/>
                  <a:gd name="T103" fmla="*/ 32 h 151"/>
                  <a:gd name="T104" fmla="*/ 10 w 87"/>
                  <a:gd name="T105" fmla="*/ 40 h 151"/>
                  <a:gd name="T106" fmla="*/ 14 w 87"/>
                  <a:gd name="T107" fmla="*/ 43 h 151"/>
                  <a:gd name="T108" fmla="*/ 58 w 87"/>
                  <a:gd name="T109" fmla="*/ 9 h 151"/>
                  <a:gd name="T110" fmla="*/ 60 w 87"/>
                  <a:gd name="T111" fmla="*/ 13 h 151"/>
                  <a:gd name="T112" fmla="*/ 60 w 87"/>
                  <a:gd name="T113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151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8" name="Freeform 30"/>
              <p:cNvSpPr>
                <a:spLocks noEditPoints="1"/>
              </p:cNvSpPr>
              <p:nvPr/>
            </p:nvSpPr>
            <p:spPr bwMode="auto">
              <a:xfrm>
                <a:off x="2982" y="838"/>
                <a:ext cx="171" cy="296"/>
              </a:xfrm>
              <a:custGeom>
                <a:avLst/>
                <a:gdLst>
                  <a:gd name="T0" fmla="*/ 3 w 87"/>
                  <a:gd name="T1" fmla="*/ 94 h 151"/>
                  <a:gd name="T2" fmla="*/ 14 w 87"/>
                  <a:gd name="T3" fmla="*/ 97 h 151"/>
                  <a:gd name="T4" fmla="*/ 16 w 87"/>
                  <a:gd name="T5" fmla="*/ 88 h 151"/>
                  <a:gd name="T6" fmla="*/ 10 w 87"/>
                  <a:gd name="T7" fmla="*/ 83 h 151"/>
                  <a:gd name="T8" fmla="*/ 37 w 87"/>
                  <a:gd name="T9" fmla="*/ 41 h 151"/>
                  <a:gd name="T10" fmla="*/ 32 w 87"/>
                  <a:gd name="T11" fmla="*/ 32 h 151"/>
                  <a:gd name="T12" fmla="*/ 30 w 87"/>
                  <a:gd name="T13" fmla="*/ 31 h 151"/>
                  <a:gd name="T14" fmla="*/ 24 w 87"/>
                  <a:gd name="T15" fmla="*/ 42 h 151"/>
                  <a:gd name="T16" fmla="*/ 20 w 87"/>
                  <a:gd name="T17" fmla="*/ 46 h 151"/>
                  <a:gd name="T18" fmla="*/ 21 w 87"/>
                  <a:gd name="T19" fmla="*/ 58 h 151"/>
                  <a:gd name="T20" fmla="*/ 24 w 87"/>
                  <a:gd name="T21" fmla="*/ 66 h 151"/>
                  <a:gd name="T22" fmla="*/ 20 w 87"/>
                  <a:gd name="T23" fmla="*/ 74 h 151"/>
                  <a:gd name="T24" fmla="*/ 26 w 87"/>
                  <a:gd name="T25" fmla="*/ 70 h 151"/>
                  <a:gd name="T26" fmla="*/ 28 w 87"/>
                  <a:gd name="T27" fmla="*/ 88 h 151"/>
                  <a:gd name="T28" fmla="*/ 45 w 87"/>
                  <a:gd name="T29" fmla="*/ 93 h 151"/>
                  <a:gd name="T30" fmla="*/ 42 w 87"/>
                  <a:gd name="T31" fmla="*/ 105 h 151"/>
                  <a:gd name="T32" fmla="*/ 34 w 87"/>
                  <a:gd name="T33" fmla="*/ 103 h 151"/>
                  <a:gd name="T34" fmla="*/ 33 w 87"/>
                  <a:gd name="T35" fmla="*/ 107 h 151"/>
                  <a:gd name="T36" fmla="*/ 28 w 87"/>
                  <a:gd name="T37" fmla="*/ 122 h 151"/>
                  <a:gd name="T38" fmla="*/ 26 w 87"/>
                  <a:gd name="T39" fmla="*/ 128 h 151"/>
                  <a:gd name="T40" fmla="*/ 28 w 87"/>
                  <a:gd name="T41" fmla="*/ 128 h 151"/>
                  <a:gd name="T42" fmla="*/ 37 w 87"/>
                  <a:gd name="T43" fmla="*/ 128 h 151"/>
                  <a:gd name="T44" fmla="*/ 44 w 87"/>
                  <a:gd name="T45" fmla="*/ 134 h 151"/>
                  <a:gd name="T46" fmla="*/ 23 w 87"/>
                  <a:gd name="T47" fmla="*/ 143 h 151"/>
                  <a:gd name="T48" fmla="*/ 23 w 87"/>
                  <a:gd name="T49" fmla="*/ 151 h 151"/>
                  <a:gd name="T50" fmla="*/ 35 w 87"/>
                  <a:gd name="T51" fmla="*/ 144 h 151"/>
                  <a:gd name="T52" fmla="*/ 51 w 87"/>
                  <a:gd name="T53" fmla="*/ 141 h 151"/>
                  <a:gd name="T54" fmla="*/ 68 w 87"/>
                  <a:gd name="T55" fmla="*/ 138 h 151"/>
                  <a:gd name="T56" fmla="*/ 77 w 87"/>
                  <a:gd name="T57" fmla="*/ 137 h 151"/>
                  <a:gd name="T58" fmla="*/ 74 w 87"/>
                  <a:gd name="T59" fmla="*/ 132 h 151"/>
                  <a:gd name="T60" fmla="*/ 81 w 87"/>
                  <a:gd name="T61" fmla="*/ 128 h 151"/>
                  <a:gd name="T62" fmla="*/ 76 w 87"/>
                  <a:gd name="T63" fmla="*/ 112 h 151"/>
                  <a:gd name="T64" fmla="*/ 73 w 87"/>
                  <a:gd name="T65" fmla="*/ 111 h 151"/>
                  <a:gd name="T66" fmla="*/ 72 w 87"/>
                  <a:gd name="T67" fmla="*/ 103 h 151"/>
                  <a:gd name="T68" fmla="*/ 65 w 87"/>
                  <a:gd name="T69" fmla="*/ 96 h 151"/>
                  <a:gd name="T70" fmla="*/ 56 w 87"/>
                  <a:gd name="T71" fmla="*/ 80 h 151"/>
                  <a:gd name="T72" fmla="*/ 48 w 87"/>
                  <a:gd name="T73" fmla="*/ 71 h 151"/>
                  <a:gd name="T74" fmla="*/ 44 w 87"/>
                  <a:gd name="T75" fmla="*/ 62 h 151"/>
                  <a:gd name="T76" fmla="*/ 50 w 87"/>
                  <a:gd name="T77" fmla="*/ 52 h 151"/>
                  <a:gd name="T78" fmla="*/ 41 w 87"/>
                  <a:gd name="T79" fmla="*/ 45 h 151"/>
                  <a:gd name="T80" fmla="*/ 33 w 87"/>
                  <a:gd name="T81" fmla="*/ 48 h 151"/>
                  <a:gd name="T82" fmla="*/ 20 w 87"/>
                  <a:gd name="T83" fmla="*/ 76 h 151"/>
                  <a:gd name="T84" fmla="*/ 15 w 87"/>
                  <a:gd name="T85" fmla="*/ 76 h 151"/>
                  <a:gd name="T86" fmla="*/ 17 w 87"/>
                  <a:gd name="T87" fmla="*/ 72 h 151"/>
                  <a:gd name="T88" fmla="*/ 13 w 87"/>
                  <a:gd name="T89" fmla="*/ 70 h 151"/>
                  <a:gd name="T90" fmla="*/ 14 w 87"/>
                  <a:gd name="T91" fmla="*/ 66 h 151"/>
                  <a:gd name="T92" fmla="*/ 16 w 87"/>
                  <a:gd name="T93" fmla="*/ 62 h 151"/>
                  <a:gd name="T94" fmla="*/ 3 w 87"/>
                  <a:gd name="T95" fmla="*/ 50 h 151"/>
                  <a:gd name="T96" fmla="*/ 14 w 87"/>
                  <a:gd name="T97" fmla="*/ 57 h 151"/>
                  <a:gd name="T98" fmla="*/ 17 w 87"/>
                  <a:gd name="T99" fmla="*/ 57 h 151"/>
                  <a:gd name="T100" fmla="*/ 14 w 87"/>
                  <a:gd name="T101" fmla="*/ 46 h 151"/>
                  <a:gd name="T102" fmla="*/ 15 w 87"/>
                  <a:gd name="T103" fmla="*/ 32 h 151"/>
                  <a:gd name="T104" fmla="*/ 10 w 87"/>
                  <a:gd name="T105" fmla="*/ 40 h 151"/>
                  <a:gd name="T106" fmla="*/ 14 w 87"/>
                  <a:gd name="T107" fmla="*/ 43 h 151"/>
                  <a:gd name="T108" fmla="*/ 58 w 87"/>
                  <a:gd name="T109" fmla="*/ 9 h 151"/>
                  <a:gd name="T110" fmla="*/ 60 w 87"/>
                  <a:gd name="T111" fmla="*/ 13 h 151"/>
                  <a:gd name="T112" fmla="*/ 60 w 87"/>
                  <a:gd name="T113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151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9" name="Freeform 31"/>
              <p:cNvSpPr>
                <a:spLocks/>
              </p:cNvSpPr>
              <p:nvPr/>
            </p:nvSpPr>
            <p:spPr bwMode="auto">
              <a:xfrm>
                <a:off x="3978" y="1703"/>
                <a:ext cx="90" cy="63"/>
              </a:xfrm>
              <a:custGeom>
                <a:avLst/>
                <a:gdLst>
                  <a:gd name="T0" fmla="*/ 46 w 46"/>
                  <a:gd name="T1" fmla="*/ 9 h 32"/>
                  <a:gd name="T2" fmla="*/ 46 w 46"/>
                  <a:gd name="T3" fmla="*/ 4 h 32"/>
                  <a:gd name="T4" fmla="*/ 43 w 46"/>
                  <a:gd name="T5" fmla="*/ 4 h 32"/>
                  <a:gd name="T6" fmla="*/ 43 w 46"/>
                  <a:gd name="T7" fmla="*/ 1 h 32"/>
                  <a:gd name="T8" fmla="*/ 42 w 46"/>
                  <a:gd name="T9" fmla="*/ 0 h 32"/>
                  <a:gd name="T10" fmla="*/ 42 w 46"/>
                  <a:gd name="T11" fmla="*/ 1 h 32"/>
                  <a:gd name="T12" fmla="*/ 37 w 46"/>
                  <a:gd name="T13" fmla="*/ 5 h 32"/>
                  <a:gd name="T14" fmla="*/ 33 w 46"/>
                  <a:gd name="T15" fmla="*/ 12 h 32"/>
                  <a:gd name="T16" fmla="*/ 27 w 46"/>
                  <a:gd name="T17" fmla="*/ 15 h 32"/>
                  <a:gd name="T18" fmla="*/ 26 w 46"/>
                  <a:gd name="T19" fmla="*/ 16 h 32"/>
                  <a:gd name="T20" fmla="*/ 24 w 46"/>
                  <a:gd name="T21" fmla="*/ 16 h 32"/>
                  <a:gd name="T22" fmla="*/ 24 w 46"/>
                  <a:gd name="T23" fmla="*/ 18 h 32"/>
                  <a:gd name="T24" fmla="*/ 15 w 46"/>
                  <a:gd name="T25" fmla="*/ 15 h 32"/>
                  <a:gd name="T26" fmla="*/ 12 w 46"/>
                  <a:gd name="T27" fmla="*/ 18 h 32"/>
                  <a:gd name="T28" fmla="*/ 6 w 46"/>
                  <a:gd name="T29" fmla="*/ 17 h 32"/>
                  <a:gd name="T30" fmla="*/ 6 w 46"/>
                  <a:gd name="T31" fmla="*/ 15 h 32"/>
                  <a:gd name="T32" fmla="*/ 2 w 46"/>
                  <a:gd name="T33" fmla="*/ 14 h 32"/>
                  <a:gd name="T34" fmla="*/ 3 w 46"/>
                  <a:gd name="T35" fmla="*/ 10 h 32"/>
                  <a:gd name="T36" fmla="*/ 0 w 46"/>
                  <a:gd name="T37" fmla="*/ 9 h 32"/>
                  <a:gd name="T38" fmla="*/ 0 w 46"/>
                  <a:gd name="T39" fmla="*/ 13 h 32"/>
                  <a:gd name="T40" fmla="*/ 5 w 46"/>
                  <a:gd name="T41" fmla="*/ 18 h 32"/>
                  <a:gd name="T42" fmla="*/ 5 w 46"/>
                  <a:gd name="T43" fmla="*/ 27 h 32"/>
                  <a:gd name="T44" fmla="*/ 34 w 46"/>
                  <a:gd name="T45" fmla="*/ 32 h 32"/>
                  <a:gd name="T46" fmla="*/ 37 w 46"/>
                  <a:gd name="T47" fmla="*/ 31 h 32"/>
                  <a:gd name="T48" fmla="*/ 39 w 46"/>
                  <a:gd name="T49" fmla="*/ 25 h 32"/>
                  <a:gd name="T50" fmla="*/ 40 w 46"/>
                  <a:gd name="T51" fmla="*/ 18 h 32"/>
                  <a:gd name="T52" fmla="*/ 39 w 46"/>
                  <a:gd name="T53" fmla="*/ 15 h 32"/>
                  <a:gd name="T54" fmla="*/ 42 w 46"/>
                  <a:gd name="T55" fmla="*/ 13 h 32"/>
                  <a:gd name="T56" fmla="*/ 40 w 46"/>
                  <a:gd name="T57" fmla="*/ 11 h 32"/>
                  <a:gd name="T58" fmla="*/ 42 w 46"/>
                  <a:gd name="T59" fmla="*/ 9 h 32"/>
                  <a:gd name="T60" fmla="*/ 44 w 46"/>
                  <a:gd name="T61" fmla="*/ 11 h 32"/>
                  <a:gd name="T62" fmla="*/ 46 w 46"/>
                  <a:gd name="T63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" h="32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0" name="Freeform 32"/>
              <p:cNvSpPr>
                <a:spLocks/>
              </p:cNvSpPr>
              <p:nvPr/>
            </p:nvSpPr>
            <p:spPr bwMode="auto">
              <a:xfrm>
                <a:off x="3978" y="1703"/>
                <a:ext cx="90" cy="63"/>
              </a:xfrm>
              <a:custGeom>
                <a:avLst/>
                <a:gdLst>
                  <a:gd name="T0" fmla="*/ 46 w 46"/>
                  <a:gd name="T1" fmla="*/ 9 h 32"/>
                  <a:gd name="T2" fmla="*/ 46 w 46"/>
                  <a:gd name="T3" fmla="*/ 4 h 32"/>
                  <a:gd name="T4" fmla="*/ 43 w 46"/>
                  <a:gd name="T5" fmla="*/ 4 h 32"/>
                  <a:gd name="T6" fmla="*/ 43 w 46"/>
                  <a:gd name="T7" fmla="*/ 1 h 32"/>
                  <a:gd name="T8" fmla="*/ 42 w 46"/>
                  <a:gd name="T9" fmla="*/ 0 h 32"/>
                  <a:gd name="T10" fmla="*/ 42 w 46"/>
                  <a:gd name="T11" fmla="*/ 1 h 32"/>
                  <a:gd name="T12" fmla="*/ 37 w 46"/>
                  <a:gd name="T13" fmla="*/ 5 h 32"/>
                  <a:gd name="T14" fmla="*/ 33 w 46"/>
                  <a:gd name="T15" fmla="*/ 12 h 32"/>
                  <a:gd name="T16" fmla="*/ 27 w 46"/>
                  <a:gd name="T17" fmla="*/ 15 h 32"/>
                  <a:gd name="T18" fmla="*/ 26 w 46"/>
                  <a:gd name="T19" fmla="*/ 16 h 32"/>
                  <a:gd name="T20" fmla="*/ 24 w 46"/>
                  <a:gd name="T21" fmla="*/ 16 h 32"/>
                  <a:gd name="T22" fmla="*/ 24 w 46"/>
                  <a:gd name="T23" fmla="*/ 18 h 32"/>
                  <a:gd name="T24" fmla="*/ 15 w 46"/>
                  <a:gd name="T25" fmla="*/ 15 h 32"/>
                  <a:gd name="T26" fmla="*/ 12 w 46"/>
                  <a:gd name="T27" fmla="*/ 18 h 32"/>
                  <a:gd name="T28" fmla="*/ 6 w 46"/>
                  <a:gd name="T29" fmla="*/ 17 h 32"/>
                  <a:gd name="T30" fmla="*/ 6 w 46"/>
                  <a:gd name="T31" fmla="*/ 15 h 32"/>
                  <a:gd name="T32" fmla="*/ 2 w 46"/>
                  <a:gd name="T33" fmla="*/ 14 h 32"/>
                  <a:gd name="T34" fmla="*/ 3 w 46"/>
                  <a:gd name="T35" fmla="*/ 10 h 32"/>
                  <a:gd name="T36" fmla="*/ 0 w 46"/>
                  <a:gd name="T37" fmla="*/ 9 h 32"/>
                  <a:gd name="T38" fmla="*/ 0 w 46"/>
                  <a:gd name="T39" fmla="*/ 13 h 32"/>
                  <a:gd name="T40" fmla="*/ 5 w 46"/>
                  <a:gd name="T41" fmla="*/ 18 h 32"/>
                  <a:gd name="T42" fmla="*/ 5 w 46"/>
                  <a:gd name="T43" fmla="*/ 27 h 32"/>
                  <a:gd name="T44" fmla="*/ 34 w 46"/>
                  <a:gd name="T45" fmla="*/ 32 h 32"/>
                  <a:gd name="T46" fmla="*/ 37 w 46"/>
                  <a:gd name="T47" fmla="*/ 31 h 32"/>
                  <a:gd name="T48" fmla="*/ 39 w 46"/>
                  <a:gd name="T49" fmla="*/ 25 h 32"/>
                  <a:gd name="T50" fmla="*/ 40 w 46"/>
                  <a:gd name="T51" fmla="*/ 18 h 32"/>
                  <a:gd name="T52" fmla="*/ 39 w 46"/>
                  <a:gd name="T53" fmla="*/ 15 h 32"/>
                  <a:gd name="T54" fmla="*/ 42 w 46"/>
                  <a:gd name="T55" fmla="*/ 13 h 32"/>
                  <a:gd name="T56" fmla="*/ 40 w 46"/>
                  <a:gd name="T57" fmla="*/ 11 h 32"/>
                  <a:gd name="T58" fmla="*/ 42 w 46"/>
                  <a:gd name="T59" fmla="*/ 9 h 32"/>
                  <a:gd name="T60" fmla="*/ 44 w 46"/>
                  <a:gd name="T61" fmla="*/ 11 h 32"/>
                  <a:gd name="T62" fmla="*/ 46 w 46"/>
                  <a:gd name="T63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" h="32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1" name="Freeform 33"/>
              <p:cNvSpPr>
                <a:spLocks noEditPoints="1"/>
              </p:cNvSpPr>
              <p:nvPr/>
            </p:nvSpPr>
            <p:spPr bwMode="auto">
              <a:xfrm>
                <a:off x="3512" y="1071"/>
                <a:ext cx="292" cy="210"/>
              </a:xfrm>
              <a:custGeom>
                <a:avLst/>
                <a:gdLst>
                  <a:gd name="T0" fmla="*/ 131 w 149"/>
                  <a:gd name="T1" fmla="*/ 71 h 107"/>
                  <a:gd name="T2" fmla="*/ 122 w 149"/>
                  <a:gd name="T3" fmla="*/ 75 h 107"/>
                  <a:gd name="T4" fmla="*/ 114 w 149"/>
                  <a:gd name="T5" fmla="*/ 80 h 107"/>
                  <a:gd name="T6" fmla="*/ 105 w 149"/>
                  <a:gd name="T7" fmla="*/ 82 h 107"/>
                  <a:gd name="T8" fmla="*/ 98 w 149"/>
                  <a:gd name="T9" fmla="*/ 82 h 107"/>
                  <a:gd name="T10" fmla="*/ 95 w 149"/>
                  <a:gd name="T11" fmla="*/ 87 h 107"/>
                  <a:gd name="T12" fmla="*/ 101 w 149"/>
                  <a:gd name="T13" fmla="*/ 90 h 107"/>
                  <a:gd name="T14" fmla="*/ 107 w 149"/>
                  <a:gd name="T15" fmla="*/ 94 h 107"/>
                  <a:gd name="T16" fmla="*/ 115 w 149"/>
                  <a:gd name="T17" fmla="*/ 94 h 107"/>
                  <a:gd name="T18" fmla="*/ 103 w 149"/>
                  <a:gd name="T19" fmla="*/ 102 h 107"/>
                  <a:gd name="T20" fmla="*/ 85 w 149"/>
                  <a:gd name="T21" fmla="*/ 95 h 107"/>
                  <a:gd name="T22" fmla="*/ 83 w 149"/>
                  <a:gd name="T23" fmla="*/ 92 h 107"/>
                  <a:gd name="T24" fmla="*/ 92 w 149"/>
                  <a:gd name="T25" fmla="*/ 88 h 107"/>
                  <a:gd name="T26" fmla="*/ 88 w 149"/>
                  <a:gd name="T27" fmla="*/ 84 h 107"/>
                  <a:gd name="T28" fmla="*/ 81 w 149"/>
                  <a:gd name="T29" fmla="*/ 87 h 107"/>
                  <a:gd name="T30" fmla="*/ 76 w 149"/>
                  <a:gd name="T31" fmla="*/ 83 h 107"/>
                  <a:gd name="T32" fmla="*/ 78 w 149"/>
                  <a:gd name="T33" fmla="*/ 81 h 107"/>
                  <a:gd name="T34" fmla="*/ 74 w 149"/>
                  <a:gd name="T35" fmla="*/ 79 h 107"/>
                  <a:gd name="T36" fmla="*/ 65 w 149"/>
                  <a:gd name="T37" fmla="*/ 80 h 107"/>
                  <a:gd name="T38" fmla="*/ 55 w 149"/>
                  <a:gd name="T39" fmla="*/ 71 h 107"/>
                  <a:gd name="T40" fmla="*/ 49 w 149"/>
                  <a:gd name="T41" fmla="*/ 56 h 107"/>
                  <a:gd name="T42" fmla="*/ 35 w 149"/>
                  <a:gd name="T43" fmla="*/ 50 h 107"/>
                  <a:gd name="T44" fmla="*/ 23 w 149"/>
                  <a:gd name="T45" fmla="*/ 58 h 107"/>
                  <a:gd name="T46" fmla="*/ 9 w 149"/>
                  <a:gd name="T47" fmla="*/ 58 h 107"/>
                  <a:gd name="T48" fmla="*/ 2 w 149"/>
                  <a:gd name="T49" fmla="*/ 50 h 107"/>
                  <a:gd name="T50" fmla="*/ 9 w 149"/>
                  <a:gd name="T51" fmla="*/ 39 h 107"/>
                  <a:gd name="T52" fmla="*/ 10 w 149"/>
                  <a:gd name="T53" fmla="*/ 22 h 107"/>
                  <a:gd name="T54" fmla="*/ 12 w 149"/>
                  <a:gd name="T55" fmla="*/ 7 h 107"/>
                  <a:gd name="T56" fmla="*/ 26 w 149"/>
                  <a:gd name="T57" fmla="*/ 5 h 107"/>
                  <a:gd name="T58" fmla="*/ 46 w 149"/>
                  <a:gd name="T59" fmla="*/ 7 h 107"/>
                  <a:gd name="T60" fmla="*/ 52 w 149"/>
                  <a:gd name="T61" fmla="*/ 8 h 107"/>
                  <a:gd name="T62" fmla="*/ 66 w 149"/>
                  <a:gd name="T63" fmla="*/ 5 h 107"/>
                  <a:gd name="T64" fmla="*/ 77 w 149"/>
                  <a:gd name="T65" fmla="*/ 2 h 107"/>
                  <a:gd name="T66" fmla="*/ 86 w 149"/>
                  <a:gd name="T67" fmla="*/ 8 h 107"/>
                  <a:gd name="T68" fmla="*/ 96 w 149"/>
                  <a:gd name="T69" fmla="*/ 16 h 107"/>
                  <a:gd name="T70" fmla="*/ 109 w 149"/>
                  <a:gd name="T71" fmla="*/ 22 h 107"/>
                  <a:gd name="T72" fmla="*/ 119 w 149"/>
                  <a:gd name="T73" fmla="*/ 25 h 107"/>
                  <a:gd name="T74" fmla="*/ 131 w 149"/>
                  <a:gd name="T75" fmla="*/ 31 h 107"/>
                  <a:gd name="T76" fmla="*/ 146 w 149"/>
                  <a:gd name="T77" fmla="*/ 43 h 107"/>
                  <a:gd name="T78" fmla="*/ 147 w 149"/>
                  <a:gd name="T79" fmla="*/ 57 h 107"/>
                  <a:gd name="T80" fmla="*/ 137 w 149"/>
                  <a:gd name="T81" fmla="*/ 68 h 107"/>
                  <a:gd name="T82" fmla="*/ 57 w 149"/>
                  <a:gd name="T83" fmla="*/ 81 h 107"/>
                  <a:gd name="T84" fmla="*/ 46 w 149"/>
                  <a:gd name="T85" fmla="*/ 91 h 107"/>
                  <a:gd name="T86" fmla="*/ 56 w 149"/>
                  <a:gd name="T87" fmla="*/ 92 h 107"/>
                  <a:gd name="T88" fmla="*/ 63 w 149"/>
                  <a:gd name="T89" fmla="*/ 8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07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2" name="Freeform 34"/>
              <p:cNvSpPr>
                <a:spLocks noEditPoints="1"/>
              </p:cNvSpPr>
              <p:nvPr/>
            </p:nvSpPr>
            <p:spPr bwMode="auto">
              <a:xfrm>
                <a:off x="3512" y="1071"/>
                <a:ext cx="292" cy="210"/>
              </a:xfrm>
              <a:custGeom>
                <a:avLst/>
                <a:gdLst>
                  <a:gd name="T0" fmla="*/ 131 w 149"/>
                  <a:gd name="T1" fmla="*/ 71 h 107"/>
                  <a:gd name="T2" fmla="*/ 122 w 149"/>
                  <a:gd name="T3" fmla="*/ 75 h 107"/>
                  <a:gd name="T4" fmla="*/ 114 w 149"/>
                  <a:gd name="T5" fmla="*/ 80 h 107"/>
                  <a:gd name="T6" fmla="*/ 105 w 149"/>
                  <a:gd name="T7" fmla="*/ 82 h 107"/>
                  <a:gd name="T8" fmla="*/ 98 w 149"/>
                  <a:gd name="T9" fmla="*/ 82 h 107"/>
                  <a:gd name="T10" fmla="*/ 95 w 149"/>
                  <a:gd name="T11" fmla="*/ 87 h 107"/>
                  <a:gd name="T12" fmla="*/ 101 w 149"/>
                  <a:gd name="T13" fmla="*/ 90 h 107"/>
                  <a:gd name="T14" fmla="*/ 107 w 149"/>
                  <a:gd name="T15" fmla="*/ 94 h 107"/>
                  <a:gd name="T16" fmla="*/ 115 w 149"/>
                  <a:gd name="T17" fmla="*/ 94 h 107"/>
                  <a:gd name="T18" fmla="*/ 103 w 149"/>
                  <a:gd name="T19" fmla="*/ 102 h 107"/>
                  <a:gd name="T20" fmla="*/ 85 w 149"/>
                  <a:gd name="T21" fmla="*/ 95 h 107"/>
                  <a:gd name="T22" fmla="*/ 83 w 149"/>
                  <a:gd name="T23" fmla="*/ 92 h 107"/>
                  <a:gd name="T24" fmla="*/ 92 w 149"/>
                  <a:gd name="T25" fmla="*/ 88 h 107"/>
                  <a:gd name="T26" fmla="*/ 88 w 149"/>
                  <a:gd name="T27" fmla="*/ 84 h 107"/>
                  <a:gd name="T28" fmla="*/ 81 w 149"/>
                  <a:gd name="T29" fmla="*/ 87 h 107"/>
                  <a:gd name="T30" fmla="*/ 76 w 149"/>
                  <a:gd name="T31" fmla="*/ 83 h 107"/>
                  <a:gd name="T32" fmla="*/ 78 w 149"/>
                  <a:gd name="T33" fmla="*/ 81 h 107"/>
                  <a:gd name="T34" fmla="*/ 74 w 149"/>
                  <a:gd name="T35" fmla="*/ 79 h 107"/>
                  <a:gd name="T36" fmla="*/ 65 w 149"/>
                  <a:gd name="T37" fmla="*/ 80 h 107"/>
                  <a:gd name="T38" fmla="*/ 55 w 149"/>
                  <a:gd name="T39" fmla="*/ 71 h 107"/>
                  <a:gd name="T40" fmla="*/ 49 w 149"/>
                  <a:gd name="T41" fmla="*/ 56 h 107"/>
                  <a:gd name="T42" fmla="*/ 35 w 149"/>
                  <a:gd name="T43" fmla="*/ 50 h 107"/>
                  <a:gd name="T44" fmla="*/ 23 w 149"/>
                  <a:gd name="T45" fmla="*/ 58 h 107"/>
                  <a:gd name="T46" fmla="*/ 9 w 149"/>
                  <a:gd name="T47" fmla="*/ 58 h 107"/>
                  <a:gd name="T48" fmla="*/ 2 w 149"/>
                  <a:gd name="T49" fmla="*/ 50 h 107"/>
                  <a:gd name="T50" fmla="*/ 9 w 149"/>
                  <a:gd name="T51" fmla="*/ 39 h 107"/>
                  <a:gd name="T52" fmla="*/ 10 w 149"/>
                  <a:gd name="T53" fmla="*/ 22 h 107"/>
                  <a:gd name="T54" fmla="*/ 12 w 149"/>
                  <a:gd name="T55" fmla="*/ 7 h 107"/>
                  <a:gd name="T56" fmla="*/ 26 w 149"/>
                  <a:gd name="T57" fmla="*/ 5 h 107"/>
                  <a:gd name="T58" fmla="*/ 46 w 149"/>
                  <a:gd name="T59" fmla="*/ 7 h 107"/>
                  <a:gd name="T60" fmla="*/ 52 w 149"/>
                  <a:gd name="T61" fmla="*/ 8 h 107"/>
                  <a:gd name="T62" fmla="*/ 66 w 149"/>
                  <a:gd name="T63" fmla="*/ 5 h 107"/>
                  <a:gd name="T64" fmla="*/ 77 w 149"/>
                  <a:gd name="T65" fmla="*/ 2 h 107"/>
                  <a:gd name="T66" fmla="*/ 86 w 149"/>
                  <a:gd name="T67" fmla="*/ 8 h 107"/>
                  <a:gd name="T68" fmla="*/ 96 w 149"/>
                  <a:gd name="T69" fmla="*/ 16 h 107"/>
                  <a:gd name="T70" fmla="*/ 109 w 149"/>
                  <a:gd name="T71" fmla="*/ 22 h 107"/>
                  <a:gd name="T72" fmla="*/ 119 w 149"/>
                  <a:gd name="T73" fmla="*/ 25 h 107"/>
                  <a:gd name="T74" fmla="*/ 131 w 149"/>
                  <a:gd name="T75" fmla="*/ 31 h 107"/>
                  <a:gd name="T76" fmla="*/ 146 w 149"/>
                  <a:gd name="T77" fmla="*/ 43 h 107"/>
                  <a:gd name="T78" fmla="*/ 147 w 149"/>
                  <a:gd name="T79" fmla="*/ 57 h 107"/>
                  <a:gd name="T80" fmla="*/ 137 w 149"/>
                  <a:gd name="T81" fmla="*/ 68 h 107"/>
                  <a:gd name="T82" fmla="*/ 57 w 149"/>
                  <a:gd name="T83" fmla="*/ 81 h 107"/>
                  <a:gd name="T84" fmla="*/ 46 w 149"/>
                  <a:gd name="T85" fmla="*/ 91 h 107"/>
                  <a:gd name="T86" fmla="*/ 56 w 149"/>
                  <a:gd name="T87" fmla="*/ 92 h 107"/>
                  <a:gd name="T88" fmla="*/ 63 w 149"/>
                  <a:gd name="T89" fmla="*/ 8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07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3" name="Freeform 35"/>
              <p:cNvSpPr>
                <a:spLocks noEditPoints="1"/>
              </p:cNvSpPr>
              <p:nvPr/>
            </p:nvSpPr>
            <p:spPr bwMode="auto">
              <a:xfrm>
                <a:off x="3602" y="2162"/>
                <a:ext cx="102" cy="138"/>
              </a:xfrm>
              <a:custGeom>
                <a:avLst/>
                <a:gdLst>
                  <a:gd name="T0" fmla="*/ 47 w 52"/>
                  <a:gd name="T1" fmla="*/ 51 h 70"/>
                  <a:gd name="T2" fmla="*/ 47 w 52"/>
                  <a:gd name="T3" fmla="*/ 48 h 70"/>
                  <a:gd name="T4" fmla="*/ 46 w 52"/>
                  <a:gd name="T5" fmla="*/ 40 h 70"/>
                  <a:gd name="T6" fmla="*/ 47 w 52"/>
                  <a:gd name="T7" fmla="*/ 33 h 70"/>
                  <a:gd name="T8" fmla="*/ 50 w 52"/>
                  <a:gd name="T9" fmla="*/ 29 h 70"/>
                  <a:gd name="T10" fmla="*/ 52 w 52"/>
                  <a:gd name="T11" fmla="*/ 24 h 70"/>
                  <a:gd name="T12" fmla="*/ 50 w 52"/>
                  <a:gd name="T13" fmla="*/ 19 h 70"/>
                  <a:gd name="T14" fmla="*/ 48 w 52"/>
                  <a:gd name="T15" fmla="*/ 13 h 70"/>
                  <a:gd name="T16" fmla="*/ 49 w 52"/>
                  <a:gd name="T17" fmla="*/ 7 h 70"/>
                  <a:gd name="T18" fmla="*/ 47 w 52"/>
                  <a:gd name="T19" fmla="*/ 5 h 70"/>
                  <a:gd name="T20" fmla="*/ 45 w 52"/>
                  <a:gd name="T21" fmla="*/ 3 h 70"/>
                  <a:gd name="T22" fmla="*/ 45 w 52"/>
                  <a:gd name="T23" fmla="*/ 0 h 70"/>
                  <a:gd name="T24" fmla="*/ 41 w 52"/>
                  <a:gd name="T25" fmla="*/ 3 h 70"/>
                  <a:gd name="T26" fmla="*/ 35 w 52"/>
                  <a:gd name="T27" fmla="*/ 1 h 70"/>
                  <a:gd name="T28" fmla="*/ 32 w 52"/>
                  <a:gd name="T29" fmla="*/ 2 h 70"/>
                  <a:gd name="T30" fmla="*/ 25 w 52"/>
                  <a:gd name="T31" fmla="*/ 6 h 70"/>
                  <a:gd name="T32" fmla="*/ 26 w 52"/>
                  <a:gd name="T33" fmla="*/ 10 h 70"/>
                  <a:gd name="T34" fmla="*/ 23 w 52"/>
                  <a:gd name="T35" fmla="*/ 16 h 70"/>
                  <a:gd name="T36" fmla="*/ 21 w 52"/>
                  <a:gd name="T37" fmla="*/ 20 h 70"/>
                  <a:gd name="T38" fmla="*/ 21 w 52"/>
                  <a:gd name="T39" fmla="*/ 25 h 70"/>
                  <a:gd name="T40" fmla="*/ 23 w 52"/>
                  <a:gd name="T41" fmla="*/ 28 h 70"/>
                  <a:gd name="T42" fmla="*/ 23 w 52"/>
                  <a:gd name="T43" fmla="*/ 30 h 70"/>
                  <a:gd name="T44" fmla="*/ 19 w 52"/>
                  <a:gd name="T45" fmla="*/ 36 h 70"/>
                  <a:gd name="T46" fmla="*/ 19 w 52"/>
                  <a:gd name="T47" fmla="*/ 36 h 70"/>
                  <a:gd name="T48" fmla="*/ 18 w 52"/>
                  <a:gd name="T49" fmla="*/ 37 h 70"/>
                  <a:gd name="T50" fmla="*/ 16 w 52"/>
                  <a:gd name="T51" fmla="*/ 36 h 70"/>
                  <a:gd name="T52" fmla="*/ 14 w 52"/>
                  <a:gd name="T53" fmla="*/ 38 h 70"/>
                  <a:gd name="T54" fmla="*/ 11 w 52"/>
                  <a:gd name="T55" fmla="*/ 40 h 70"/>
                  <a:gd name="T56" fmla="*/ 8 w 52"/>
                  <a:gd name="T57" fmla="*/ 45 h 70"/>
                  <a:gd name="T58" fmla="*/ 7 w 52"/>
                  <a:gd name="T59" fmla="*/ 52 h 70"/>
                  <a:gd name="T60" fmla="*/ 9 w 52"/>
                  <a:gd name="T61" fmla="*/ 51 h 70"/>
                  <a:gd name="T62" fmla="*/ 6 w 52"/>
                  <a:gd name="T63" fmla="*/ 57 h 70"/>
                  <a:gd name="T64" fmla="*/ 4 w 52"/>
                  <a:gd name="T65" fmla="*/ 58 h 70"/>
                  <a:gd name="T66" fmla="*/ 4 w 52"/>
                  <a:gd name="T67" fmla="*/ 59 h 70"/>
                  <a:gd name="T68" fmla="*/ 4 w 52"/>
                  <a:gd name="T69" fmla="*/ 65 h 70"/>
                  <a:gd name="T70" fmla="*/ 4 w 52"/>
                  <a:gd name="T71" fmla="*/ 66 h 70"/>
                  <a:gd name="T72" fmla="*/ 9 w 52"/>
                  <a:gd name="T73" fmla="*/ 69 h 70"/>
                  <a:gd name="T74" fmla="*/ 13 w 52"/>
                  <a:gd name="T75" fmla="*/ 69 h 70"/>
                  <a:gd name="T76" fmla="*/ 18 w 52"/>
                  <a:gd name="T77" fmla="*/ 66 h 70"/>
                  <a:gd name="T78" fmla="*/ 29 w 52"/>
                  <a:gd name="T79" fmla="*/ 66 h 70"/>
                  <a:gd name="T80" fmla="*/ 29 w 52"/>
                  <a:gd name="T81" fmla="*/ 64 h 70"/>
                  <a:gd name="T82" fmla="*/ 25 w 52"/>
                  <a:gd name="T83" fmla="*/ 61 h 70"/>
                  <a:gd name="T84" fmla="*/ 28 w 52"/>
                  <a:gd name="T85" fmla="*/ 57 h 70"/>
                  <a:gd name="T86" fmla="*/ 28 w 52"/>
                  <a:gd name="T87" fmla="*/ 51 h 70"/>
                  <a:gd name="T88" fmla="*/ 28 w 52"/>
                  <a:gd name="T89" fmla="*/ 50 h 70"/>
                  <a:gd name="T90" fmla="*/ 41 w 52"/>
                  <a:gd name="T91" fmla="*/ 48 h 70"/>
                  <a:gd name="T92" fmla="*/ 42 w 52"/>
                  <a:gd name="T93" fmla="*/ 45 h 70"/>
                  <a:gd name="T94" fmla="*/ 43 w 52"/>
                  <a:gd name="T95" fmla="*/ 45 h 70"/>
                  <a:gd name="T96" fmla="*/ 44 w 52"/>
                  <a:gd name="T97" fmla="*/ 47 h 70"/>
                  <a:gd name="T98" fmla="*/ 46 w 52"/>
                  <a:gd name="T99" fmla="*/ 47 h 70"/>
                  <a:gd name="T100" fmla="*/ 45 w 52"/>
                  <a:gd name="T101" fmla="*/ 51 h 70"/>
                  <a:gd name="T102" fmla="*/ 47 w 52"/>
                  <a:gd name="T103" fmla="*/ 51 h 70"/>
                  <a:gd name="T104" fmla="*/ 21 w 52"/>
                  <a:gd name="T105" fmla="*/ 30 h 70"/>
                  <a:gd name="T106" fmla="*/ 19 w 52"/>
                  <a:gd name="T107" fmla="*/ 32 h 70"/>
                  <a:gd name="T108" fmla="*/ 20 w 52"/>
                  <a:gd name="T109" fmla="*/ 32 h 70"/>
                  <a:gd name="T110" fmla="*/ 21 w 52"/>
                  <a:gd name="T111" fmla="*/ 30 h 70"/>
                  <a:gd name="T112" fmla="*/ 32 w 52"/>
                  <a:gd name="T113" fmla="*/ 31 h 70"/>
                  <a:gd name="T114" fmla="*/ 34 w 52"/>
                  <a:gd name="T115" fmla="*/ 31 h 70"/>
                  <a:gd name="T116" fmla="*/ 35 w 52"/>
                  <a:gd name="T117" fmla="*/ 34 h 70"/>
                  <a:gd name="T118" fmla="*/ 35 w 52"/>
                  <a:gd name="T119" fmla="*/ 34 h 70"/>
                  <a:gd name="T120" fmla="*/ 30 w 52"/>
                  <a:gd name="T121" fmla="*/ 34 h 70"/>
                  <a:gd name="T122" fmla="*/ 31 w 52"/>
                  <a:gd name="T123" fmla="*/ 32 h 70"/>
                  <a:gd name="T124" fmla="*/ 32 w 52"/>
                  <a:gd name="T125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" h="7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4" name="Freeform 36"/>
              <p:cNvSpPr>
                <a:spLocks noEditPoints="1"/>
              </p:cNvSpPr>
              <p:nvPr/>
            </p:nvSpPr>
            <p:spPr bwMode="auto">
              <a:xfrm>
                <a:off x="3602" y="2162"/>
                <a:ext cx="102" cy="138"/>
              </a:xfrm>
              <a:custGeom>
                <a:avLst/>
                <a:gdLst>
                  <a:gd name="T0" fmla="*/ 47 w 52"/>
                  <a:gd name="T1" fmla="*/ 51 h 70"/>
                  <a:gd name="T2" fmla="*/ 47 w 52"/>
                  <a:gd name="T3" fmla="*/ 48 h 70"/>
                  <a:gd name="T4" fmla="*/ 46 w 52"/>
                  <a:gd name="T5" fmla="*/ 40 h 70"/>
                  <a:gd name="T6" fmla="*/ 47 w 52"/>
                  <a:gd name="T7" fmla="*/ 33 h 70"/>
                  <a:gd name="T8" fmla="*/ 50 w 52"/>
                  <a:gd name="T9" fmla="*/ 29 h 70"/>
                  <a:gd name="T10" fmla="*/ 52 w 52"/>
                  <a:gd name="T11" fmla="*/ 24 h 70"/>
                  <a:gd name="T12" fmla="*/ 50 w 52"/>
                  <a:gd name="T13" fmla="*/ 19 h 70"/>
                  <a:gd name="T14" fmla="*/ 48 w 52"/>
                  <a:gd name="T15" fmla="*/ 13 h 70"/>
                  <a:gd name="T16" fmla="*/ 49 w 52"/>
                  <a:gd name="T17" fmla="*/ 7 h 70"/>
                  <a:gd name="T18" fmla="*/ 47 w 52"/>
                  <a:gd name="T19" fmla="*/ 5 h 70"/>
                  <a:gd name="T20" fmla="*/ 45 w 52"/>
                  <a:gd name="T21" fmla="*/ 3 h 70"/>
                  <a:gd name="T22" fmla="*/ 45 w 52"/>
                  <a:gd name="T23" fmla="*/ 0 h 70"/>
                  <a:gd name="T24" fmla="*/ 41 w 52"/>
                  <a:gd name="T25" fmla="*/ 3 h 70"/>
                  <a:gd name="T26" fmla="*/ 35 w 52"/>
                  <a:gd name="T27" fmla="*/ 1 h 70"/>
                  <a:gd name="T28" fmla="*/ 32 w 52"/>
                  <a:gd name="T29" fmla="*/ 2 h 70"/>
                  <a:gd name="T30" fmla="*/ 25 w 52"/>
                  <a:gd name="T31" fmla="*/ 6 h 70"/>
                  <a:gd name="T32" fmla="*/ 26 w 52"/>
                  <a:gd name="T33" fmla="*/ 10 h 70"/>
                  <a:gd name="T34" fmla="*/ 23 w 52"/>
                  <a:gd name="T35" fmla="*/ 16 h 70"/>
                  <a:gd name="T36" fmla="*/ 21 w 52"/>
                  <a:gd name="T37" fmla="*/ 20 h 70"/>
                  <a:gd name="T38" fmla="*/ 21 w 52"/>
                  <a:gd name="T39" fmla="*/ 25 h 70"/>
                  <a:gd name="T40" fmla="*/ 23 w 52"/>
                  <a:gd name="T41" fmla="*/ 28 h 70"/>
                  <a:gd name="T42" fmla="*/ 23 w 52"/>
                  <a:gd name="T43" fmla="*/ 30 h 70"/>
                  <a:gd name="T44" fmla="*/ 19 w 52"/>
                  <a:gd name="T45" fmla="*/ 36 h 70"/>
                  <a:gd name="T46" fmla="*/ 19 w 52"/>
                  <a:gd name="T47" fmla="*/ 36 h 70"/>
                  <a:gd name="T48" fmla="*/ 18 w 52"/>
                  <a:gd name="T49" fmla="*/ 37 h 70"/>
                  <a:gd name="T50" fmla="*/ 16 w 52"/>
                  <a:gd name="T51" fmla="*/ 36 h 70"/>
                  <a:gd name="T52" fmla="*/ 14 w 52"/>
                  <a:gd name="T53" fmla="*/ 38 h 70"/>
                  <a:gd name="T54" fmla="*/ 11 w 52"/>
                  <a:gd name="T55" fmla="*/ 40 h 70"/>
                  <a:gd name="T56" fmla="*/ 8 w 52"/>
                  <a:gd name="T57" fmla="*/ 45 h 70"/>
                  <a:gd name="T58" fmla="*/ 7 w 52"/>
                  <a:gd name="T59" fmla="*/ 52 h 70"/>
                  <a:gd name="T60" fmla="*/ 9 w 52"/>
                  <a:gd name="T61" fmla="*/ 51 h 70"/>
                  <a:gd name="T62" fmla="*/ 6 w 52"/>
                  <a:gd name="T63" fmla="*/ 57 h 70"/>
                  <a:gd name="T64" fmla="*/ 4 w 52"/>
                  <a:gd name="T65" fmla="*/ 58 h 70"/>
                  <a:gd name="T66" fmla="*/ 4 w 52"/>
                  <a:gd name="T67" fmla="*/ 59 h 70"/>
                  <a:gd name="T68" fmla="*/ 4 w 52"/>
                  <a:gd name="T69" fmla="*/ 65 h 70"/>
                  <a:gd name="T70" fmla="*/ 4 w 52"/>
                  <a:gd name="T71" fmla="*/ 66 h 70"/>
                  <a:gd name="T72" fmla="*/ 9 w 52"/>
                  <a:gd name="T73" fmla="*/ 69 h 70"/>
                  <a:gd name="T74" fmla="*/ 13 w 52"/>
                  <a:gd name="T75" fmla="*/ 69 h 70"/>
                  <a:gd name="T76" fmla="*/ 18 w 52"/>
                  <a:gd name="T77" fmla="*/ 66 h 70"/>
                  <a:gd name="T78" fmla="*/ 29 w 52"/>
                  <a:gd name="T79" fmla="*/ 66 h 70"/>
                  <a:gd name="T80" fmla="*/ 29 w 52"/>
                  <a:gd name="T81" fmla="*/ 64 h 70"/>
                  <a:gd name="T82" fmla="*/ 25 w 52"/>
                  <a:gd name="T83" fmla="*/ 61 h 70"/>
                  <a:gd name="T84" fmla="*/ 28 w 52"/>
                  <a:gd name="T85" fmla="*/ 57 h 70"/>
                  <a:gd name="T86" fmla="*/ 28 w 52"/>
                  <a:gd name="T87" fmla="*/ 51 h 70"/>
                  <a:gd name="T88" fmla="*/ 28 w 52"/>
                  <a:gd name="T89" fmla="*/ 50 h 70"/>
                  <a:gd name="T90" fmla="*/ 41 w 52"/>
                  <a:gd name="T91" fmla="*/ 48 h 70"/>
                  <a:gd name="T92" fmla="*/ 42 w 52"/>
                  <a:gd name="T93" fmla="*/ 45 h 70"/>
                  <a:gd name="T94" fmla="*/ 43 w 52"/>
                  <a:gd name="T95" fmla="*/ 45 h 70"/>
                  <a:gd name="T96" fmla="*/ 44 w 52"/>
                  <a:gd name="T97" fmla="*/ 47 h 70"/>
                  <a:gd name="T98" fmla="*/ 46 w 52"/>
                  <a:gd name="T99" fmla="*/ 47 h 70"/>
                  <a:gd name="T100" fmla="*/ 45 w 52"/>
                  <a:gd name="T101" fmla="*/ 51 h 70"/>
                  <a:gd name="T102" fmla="*/ 47 w 52"/>
                  <a:gd name="T103" fmla="*/ 51 h 70"/>
                  <a:gd name="T104" fmla="*/ 21 w 52"/>
                  <a:gd name="T105" fmla="*/ 30 h 70"/>
                  <a:gd name="T106" fmla="*/ 19 w 52"/>
                  <a:gd name="T107" fmla="*/ 32 h 70"/>
                  <a:gd name="T108" fmla="*/ 20 w 52"/>
                  <a:gd name="T109" fmla="*/ 32 h 70"/>
                  <a:gd name="T110" fmla="*/ 21 w 52"/>
                  <a:gd name="T111" fmla="*/ 30 h 70"/>
                  <a:gd name="T112" fmla="*/ 32 w 52"/>
                  <a:gd name="T113" fmla="*/ 31 h 70"/>
                  <a:gd name="T114" fmla="*/ 34 w 52"/>
                  <a:gd name="T115" fmla="*/ 31 h 70"/>
                  <a:gd name="T116" fmla="*/ 35 w 52"/>
                  <a:gd name="T117" fmla="*/ 34 h 70"/>
                  <a:gd name="T118" fmla="*/ 35 w 52"/>
                  <a:gd name="T119" fmla="*/ 34 h 70"/>
                  <a:gd name="T120" fmla="*/ 30 w 52"/>
                  <a:gd name="T121" fmla="*/ 34 h 70"/>
                  <a:gd name="T122" fmla="*/ 31 w 52"/>
                  <a:gd name="T123" fmla="*/ 32 h 70"/>
                  <a:gd name="T124" fmla="*/ 32 w 52"/>
                  <a:gd name="T125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" h="7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5" name="Freeform 37"/>
              <p:cNvSpPr>
                <a:spLocks noEditPoints="1"/>
              </p:cNvSpPr>
              <p:nvPr/>
            </p:nvSpPr>
            <p:spPr bwMode="auto">
              <a:xfrm>
                <a:off x="4002" y="1314"/>
                <a:ext cx="241" cy="173"/>
              </a:xfrm>
              <a:custGeom>
                <a:avLst/>
                <a:gdLst>
                  <a:gd name="T0" fmla="*/ 3 w 123"/>
                  <a:gd name="T1" fmla="*/ 15 h 88"/>
                  <a:gd name="T2" fmla="*/ 4 w 123"/>
                  <a:gd name="T3" fmla="*/ 12 h 88"/>
                  <a:gd name="T4" fmla="*/ 8 w 123"/>
                  <a:gd name="T5" fmla="*/ 8 h 88"/>
                  <a:gd name="T6" fmla="*/ 14 w 123"/>
                  <a:gd name="T7" fmla="*/ 14 h 88"/>
                  <a:gd name="T8" fmla="*/ 19 w 123"/>
                  <a:gd name="T9" fmla="*/ 23 h 88"/>
                  <a:gd name="T10" fmla="*/ 17 w 123"/>
                  <a:gd name="T11" fmla="*/ 24 h 88"/>
                  <a:gd name="T12" fmla="*/ 7 w 123"/>
                  <a:gd name="T13" fmla="*/ 25 h 88"/>
                  <a:gd name="T14" fmla="*/ 4 w 123"/>
                  <a:gd name="T15" fmla="*/ 21 h 88"/>
                  <a:gd name="T16" fmla="*/ 2 w 123"/>
                  <a:gd name="T17" fmla="*/ 33 h 88"/>
                  <a:gd name="T18" fmla="*/ 4 w 123"/>
                  <a:gd name="T19" fmla="*/ 35 h 88"/>
                  <a:gd name="T20" fmla="*/ 13 w 123"/>
                  <a:gd name="T21" fmla="*/ 33 h 88"/>
                  <a:gd name="T22" fmla="*/ 8 w 123"/>
                  <a:gd name="T23" fmla="*/ 36 h 88"/>
                  <a:gd name="T24" fmla="*/ 15 w 123"/>
                  <a:gd name="T25" fmla="*/ 51 h 88"/>
                  <a:gd name="T26" fmla="*/ 13 w 123"/>
                  <a:gd name="T27" fmla="*/ 61 h 88"/>
                  <a:gd name="T28" fmla="*/ 19 w 123"/>
                  <a:gd name="T29" fmla="*/ 65 h 88"/>
                  <a:gd name="T30" fmla="*/ 22 w 123"/>
                  <a:gd name="T31" fmla="*/ 59 h 88"/>
                  <a:gd name="T32" fmla="*/ 26 w 123"/>
                  <a:gd name="T33" fmla="*/ 55 h 88"/>
                  <a:gd name="T34" fmla="*/ 34 w 123"/>
                  <a:gd name="T35" fmla="*/ 55 h 88"/>
                  <a:gd name="T36" fmla="*/ 48 w 123"/>
                  <a:gd name="T37" fmla="*/ 55 h 88"/>
                  <a:gd name="T38" fmla="*/ 56 w 123"/>
                  <a:gd name="T39" fmla="*/ 57 h 88"/>
                  <a:gd name="T40" fmla="*/ 68 w 123"/>
                  <a:gd name="T41" fmla="*/ 62 h 88"/>
                  <a:gd name="T42" fmla="*/ 76 w 123"/>
                  <a:gd name="T43" fmla="*/ 67 h 88"/>
                  <a:gd name="T44" fmla="*/ 79 w 123"/>
                  <a:gd name="T45" fmla="*/ 74 h 88"/>
                  <a:gd name="T46" fmla="*/ 84 w 123"/>
                  <a:gd name="T47" fmla="*/ 79 h 88"/>
                  <a:gd name="T48" fmla="*/ 84 w 123"/>
                  <a:gd name="T49" fmla="*/ 87 h 88"/>
                  <a:gd name="T50" fmla="*/ 90 w 123"/>
                  <a:gd name="T51" fmla="*/ 87 h 88"/>
                  <a:gd name="T52" fmla="*/ 100 w 123"/>
                  <a:gd name="T53" fmla="*/ 84 h 88"/>
                  <a:gd name="T54" fmla="*/ 104 w 123"/>
                  <a:gd name="T55" fmla="*/ 75 h 88"/>
                  <a:gd name="T56" fmla="*/ 105 w 123"/>
                  <a:gd name="T57" fmla="*/ 67 h 88"/>
                  <a:gd name="T58" fmla="*/ 108 w 123"/>
                  <a:gd name="T59" fmla="*/ 62 h 88"/>
                  <a:gd name="T60" fmla="*/ 114 w 123"/>
                  <a:gd name="T61" fmla="*/ 65 h 88"/>
                  <a:gd name="T62" fmla="*/ 118 w 123"/>
                  <a:gd name="T63" fmla="*/ 61 h 88"/>
                  <a:gd name="T64" fmla="*/ 123 w 123"/>
                  <a:gd name="T65" fmla="*/ 56 h 88"/>
                  <a:gd name="T66" fmla="*/ 119 w 123"/>
                  <a:gd name="T67" fmla="*/ 54 h 88"/>
                  <a:gd name="T68" fmla="*/ 112 w 123"/>
                  <a:gd name="T69" fmla="*/ 52 h 88"/>
                  <a:gd name="T70" fmla="*/ 104 w 123"/>
                  <a:gd name="T71" fmla="*/ 50 h 88"/>
                  <a:gd name="T72" fmla="*/ 97 w 123"/>
                  <a:gd name="T73" fmla="*/ 43 h 88"/>
                  <a:gd name="T74" fmla="*/ 92 w 123"/>
                  <a:gd name="T75" fmla="*/ 39 h 88"/>
                  <a:gd name="T76" fmla="*/ 87 w 123"/>
                  <a:gd name="T77" fmla="*/ 31 h 88"/>
                  <a:gd name="T78" fmla="*/ 85 w 123"/>
                  <a:gd name="T79" fmla="*/ 24 h 88"/>
                  <a:gd name="T80" fmla="*/ 78 w 123"/>
                  <a:gd name="T81" fmla="*/ 20 h 88"/>
                  <a:gd name="T82" fmla="*/ 70 w 123"/>
                  <a:gd name="T83" fmla="*/ 21 h 88"/>
                  <a:gd name="T84" fmla="*/ 63 w 123"/>
                  <a:gd name="T85" fmla="*/ 22 h 88"/>
                  <a:gd name="T86" fmla="*/ 63 w 123"/>
                  <a:gd name="T87" fmla="*/ 19 h 88"/>
                  <a:gd name="T88" fmla="*/ 58 w 123"/>
                  <a:gd name="T89" fmla="*/ 12 h 88"/>
                  <a:gd name="T90" fmla="*/ 55 w 123"/>
                  <a:gd name="T91" fmla="*/ 1 h 88"/>
                  <a:gd name="T92" fmla="*/ 50 w 123"/>
                  <a:gd name="T93" fmla="*/ 0 h 88"/>
                  <a:gd name="T94" fmla="*/ 46 w 123"/>
                  <a:gd name="T95" fmla="*/ 6 h 88"/>
                  <a:gd name="T96" fmla="*/ 39 w 123"/>
                  <a:gd name="T97" fmla="*/ 7 h 88"/>
                  <a:gd name="T98" fmla="*/ 41 w 123"/>
                  <a:gd name="T99" fmla="*/ 12 h 88"/>
                  <a:gd name="T100" fmla="*/ 32 w 123"/>
                  <a:gd name="T101" fmla="*/ 13 h 88"/>
                  <a:gd name="T102" fmla="*/ 12 w 123"/>
                  <a:gd name="T103" fmla="*/ 4 h 88"/>
                  <a:gd name="T104" fmla="*/ 0 w 123"/>
                  <a:gd name="T105" fmla="*/ 12 h 88"/>
                  <a:gd name="T106" fmla="*/ 6 w 123"/>
                  <a:gd name="T107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88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6" name="Freeform 38"/>
              <p:cNvSpPr>
                <a:spLocks noEditPoints="1"/>
              </p:cNvSpPr>
              <p:nvPr/>
            </p:nvSpPr>
            <p:spPr bwMode="auto">
              <a:xfrm>
                <a:off x="4002" y="1314"/>
                <a:ext cx="241" cy="173"/>
              </a:xfrm>
              <a:custGeom>
                <a:avLst/>
                <a:gdLst>
                  <a:gd name="T0" fmla="*/ 3 w 123"/>
                  <a:gd name="T1" fmla="*/ 15 h 88"/>
                  <a:gd name="T2" fmla="*/ 4 w 123"/>
                  <a:gd name="T3" fmla="*/ 12 h 88"/>
                  <a:gd name="T4" fmla="*/ 8 w 123"/>
                  <a:gd name="T5" fmla="*/ 8 h 88"/>
                  <a:gd name="T6" fmla="*/ 14 w 123"/>
                  <a:gd name="T7" fmla="*/ 14 h 88"/>
                  <a:gd name="T8" fmla="*/ 19 w 123"/>
                  <a:gd name="T9" fmla="*/ 23 h 88"/>
                  <a:gd name="T10" fmla="*/ 17 w 123"/>
                  <a:gd name="T11" fmla="*/ 24 h 88"/>
                  <a:gd name="T12" fmla="*/ 7 w 123"/>
                  <a:gd name="T13" fmla="*/ 25 h 88"/>
                  <a:gd name="T14" fmla="*/ 4 w 123"/>
                  <a:gd name="T15" fmla="*/ 21 h 88"/>
                  <a:gd name="T16" fmla="*/ 2 w 123"/>
                  <a:gd name="T17" fmla="*/ 33 h 88"/>
                  <a:gd name="T18" fmla="*/ 4 w 123"/>
                  <a:gd name="T19" fmla="*/ 35 h 88"/>
                  <a:gd name="T20" fmla="*/ 13 w 123"/>
                  <a:gd name="T21" fmla="*/ 33 h 88"/>
                  <a:gd name="T22" fmla="*/ 8 w 123"/>
                  <a:gd name="T23" fmla="*/ 36 h 88"/>
                  <a:gd name="T24" fmla="*/ 15 w 123"/>
                  <a:gd name="T25" fmla="*/ 51 h 88"/>
                  <a:gd name="T26" fmla="*/ 13 w 123"/>
                  <a:gd name="T27" fmla="*/ 61 h 88"/>
                  <a:gd name="T28" fmla="*/ 19 w 123"/>
                  <a:gd name="T29" fmla="*/ 65 h 88"/>
                  <a:gd name="T30" fmla="*/ 22 w 123"/>
                  <a:gd name="T31" fmla="*/ 59 h 88"/>
                  <a:gd name="T32" fmla="*/ 26 w 123"/>
                  <a:gd name="T33" fmla="*/ 55 h 88"/>
                  <a:gd name="T34" fmla="*/ 34 w 123"/>
                  <a:gd name="T35" fmla="*/ 55 h 88"/>
                  <a:gd name="T36" fmla="*/ 48 w 123"/>
                  <a:gd name="T37" fmla="*/ 55 h 88"/>
                  <a:gd name="T38" fmla="*/ 56 w 123"/>
                  <a:gd name="T39" fmla="*/ 57 h 88"/>
                  <a:gd name="T40" fmla="*/ 68 w 123"/>
                  <a:gd name="T41" fmla="*/ 62 h 88"/>
                  <a:gd name="T42" fmla="*/ 76 w 123"/>
                  <a:gd name="T43" fmla="*/ 67 h 88"/>
                  <a:gd name="T44" fmla="*/ 79 w 123"/>
                  <a:gd name="T45" fmla="*/ 74 h 88"/>
                  <a:gd name="T46" fmla="*/ 84 w 123"/>
                  <a:gd name="T47" fmla="*/ 79 h 88"/>
                  <a:gd name="T48" fmla="*/ 84 w 123"/>
                  <a:gd name="T49" fmla="*/ 87 h 88"/>
                  <a:gd name="T50" fmla="*/ 90 w 123"/>
                  <a:gd name="T51" fmla="*/ 87 h 88"/>
                  <a:gd name="T52" fmla="*/ 100 w 123"/>
                  <a:gd name="T53" fmla="*/ 84 h 88"/>
                  <a:gd name="T54" fmla="*/ 104 w 123"/>
                  <a:gd name="T55" fmla="*/ 75 h 88"/>
                  <a:gd name="T56" fmla="*/ 105 w 123"/>
                  <a:gd name="T57" fmla="*/ 67 h 88"/>
                  <a:gd name="T58" fmla="*/ 108 w 123"/>
                  <a:gd name="T59" fmla="*/ 62 h 88"/>
                  <a:gd name="T60" fmla="*/ 114 w 123"/>
                  <a:gd name="T61" fmla="*/ 65 h 88"/>
                  <a:gd name="T62" fmla="*/ 118 w 123"/>
                  <a:gd name="T63" fmla="*/ 61 h 88"/>
                  <a:gd name="T64" fmla="*/ 123 w 123"/>
                  <a:gd name="T65" fmla="*/ 56 h 88"/>
                  <a:gd name="T66" fmla="*/ 119 w 123"/>
                  <a:gd name="T67" fmla="*/ 54 h 88"/>
                  <a:gd name="T68" fmla="*/ 112 w 123"/>
                  <a:gd name="T69" fmla="*/ 52 h 88"/>
                  <a:gd name="T70" fmla="*/ 104 w 123"/>
                  <a:gd name="T71" fmla="*/ 50 h 88"/>
                  <a:gd name="T72" fmla="*/ 97 w 123"/>
                  <a:gd name="T73" fmla="*/ 43 h 88"/>
                  <a:gd name="T74" fmla="*/ 92 w 123"/>
                  <a:gd name="T75" fmla="*/ 39 h 88"/>
                  <a:gd name="T76" fmla="*/ 87 w 123"/>
                  <a:gd name="T77" fmla="*/ 31 h 88"/>
                  <a:gd name="T78" fmla="*/ 85 w 123"/>
                  <a:gd name="T79" fmla="*/ 24 h 88"/>
                  <a:gd name="T80" fmla="*/ 78 w 123"/>
                  <a:gd name="T81" fmla="*/ 20 h 88"/>
                  <a:gd name="T82" fmla="*/ 70 w 123"/>
                  <a:gd name="T83" fmla="*/ 21 h 88"/>
                  <a:gd name="T84" fmla="*/ 63 w 123"/>
                  <a:gd name="T85" fmla="*/ 22 h 88"/>
                  <a:gd name="T86" fmla="*/ 63 w 123"/>
                  <a:gd name="T87" fmla="*/ 19 h 88"/>
                  <a:gd name="T88" fmla="*/ 58 w 123"/>
                  <a:gd name="T89" fmla="*/ 12 h 88"/>
                  <a:gd name="T90" fmla="*/ 55 w 123"/>
                  <a:gd name="T91" fmla="*/ 1 h 88"/>
                  <a:gd name="T92" fmla="*/ 50 w 123"/>
                  <a:gd name="T93" fmla="*/ 0 h 88"/>
                  <a:gd name="T94" fmla="*/ 46 w 123"/>
                  <a:gd name="T95" fmla="*/ 6 h 88"/>
                  <a:gd name="T96" fmla="*/ 39 w 123"/>
                  <a:gd name="T97" fmla="*/ 7 h 88"/>
                  <a:gd name="T98" fmla="*/ 41 w 123"/>
                  <a:gd name="T99" fmla="*/ 12 h 88"/>
                  <a:gd name="T100" fmla="*/ 32 w 123"/>
                  <a:gd name="T101" fmla="*/ 13 h 88"/>
                  <a:gd name="T102" fmla="*/ 12 w 123"/>
                  <a:gd name="T103" fmla="*/ 4 h 88"/>
                  <a:gd name="T104" fmla="*/ 0 w 123"/>
                  <a:gd name="T105" fmla="*/ 12 h 88"/>
                  <a:gd name="T106" fmla="*/ 6 w 123"/>
                  <a:gd name="T107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88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7" name="Freeform 39"/>
              <p:cNvSpPr>
                <a:spLocks noEditPoints="1"/>
              </p:cNvSpPr>
              <p:nvPr/>
            </p:nvSpPr>
            <p:spPr bwMode="auto">
              <a:xfrm>
                <a:off x="3561" y="1332"/>
                <a:ext cx="321" cy="151"/>
              </a:xfrm>
              <a:custGeom>
                <a:avLst/>
                <a:gdLst>
                  <a:gd name="T0" fmla="*/ 7 w 164"/>
                  <a:gd name="T1" fmla="*/ 4 h 77"/>
                  <a:gd name="T2" fmla="*/ 9 w 164"/>
                  <a:gd name="T3" fmla="*/ 11 h 77"/>
                  <a:gd name="T4" fmla="*/ 2 w 164"/>
                  <a:gd name="T5" fmla="*/ 18 h 77"/>
                  <a:gd name="T6" fmla="*/ 3 w 164"/>
                  <a:gd name="T7" fmla="*/ 23 h 77"/>
                  <a:gd name="T8" fmla="*/ 14 w 164"/>
                  <a:gd name="T9" fmla="*/ 14 h 77"/>
                  <a:gd name="T10" fmla="*/ 16 w 164"/>
                  <a:gd name="T11" fmla="*/ 5 h 77"/>
                  <a:gd name="T12" fmla="*/ 86 w 164"/>
                  <a:gd name="T13" fmla="*/ 77 h 77"/>
                  <a:gd name="T14" fmla="*/ 92 w 164"/>
                  <a:gd name="T15" fmla="*/ 66 h 77"/>
                  <a:gd name="T16" fmla="*/ 106 w 164"/>
                  <a:gd name="T17" fmla="*/ 65 h 77"/>
                  <a:gd name="T18" fmla="*/ 136 w 164"/>
                  <a:gd name="T19" fmla="*/ 56 h 77"/>
                  <a:gd name="T20" fmla="*/ 141 w 164"/>
                  <a:gd name="T21" fmla="*/ 58 h 77"/>
                  <a:gd name="T22" fmla="*/ 151 w 164"/>
                  <a:gd name="T23" fmla="*/ 58 h 77"/>
                  <a:gd name="T24" fmla="*/ 158 w 164"/>
                  <a:gd name="T25" fmla="*/ 59 h 77"/>
                  <a:gd name="T26" fmla="*/ 154 w 164"/>
                  <a:gd name="T27" fmla="*/ 44 h 77"/>
                  <a:gd name="T28" fmla="*/ 156 w 164"/>
                  <a:gd name="T29" fmla="*/ 33 h 77"/>
                  <a:gd name="T30" fmla="*/ 163 w 164"/>
                  <a:gd name="T31" fmla="*/ 30 h 77"/>
                  <a:gd name="T32" fmla="*/ 153 w 164"/>
                  <a:gd name="T33" fmla="*/ 15 h 77"/>
                  <a:gd name="T34" fmla="*/ 150 w 164"/>
                  <a:gd name="T35" fmla="*/ 7 h 77"/>
                  <a:gd name="T36" fmla="*/ 136 w 164"/>
                  <a:gd name="T37" fmla="*/ 6 h 77"/>
                  <a:gd name="T38" fmla="*/ 130 w 164"/>
                  <a:gd name="T39" fmla="*/ 7 h 77"/>
                  <a:gd name="T40" fmla="*/ 119 w 164"/>
                  <a:gd name="T41" fmla="*/ 12 h 77"/>
                  <a:gd name="T42" fmla="*/ 104 w 164"/>
                  <a:gd name="T43" fmla="*/ 13 h 77"/>
                  <a:gd name="T44" fmla="*/ 97 w 164"/>
                  <a:gd name="T45" fmla="*/ 9 h 77"/>
                  <a:gd name="T46" fmla="*/ 88 w 164"/>
                  <a:gd name="T47" fmla="*/ 10 h 77"/>
                  <a:gd name="T48" fmla="*/ 78 w 164"/>
                  <a:gd name="T49" fmla="*/ 1 h 77"/>
                  <a:gd name="T50" fmla="*/ 62 w 164"/>
                  <a:gd name="T51" fmla="*/ 1 h 77"/>
                  <a:gd name="T52" fmla="*/ 48 w 164"/>
                  <a:gd name="T53" fmla="*/ 7 h 77"/>
                  <a:gd name="T54" fmla="*/ 37 w 164"/>
                  <a:gd name="T55" fmla="*/ 10 h 77"/>
                  <a:gd name="T56" fmla="*/ 27 w 164"/>
                  <a:gd name="T57" fmla="*/ 10 h 77"/>
                  <a:gd name="T58" fmla="*/ 26 w 164"/>
                  <a:gd name="T59" fmla="*/ 15 h 77"/>
                  <a:gd name="T60" fmla="*/ 21 w 164"/>
                  <a:gd name="T61" fmla="*/ 19 h 77"/>
                  <a:gd name="T62" fmla="*/ 2 w 164"/>
                  <a:gd name="T63" fmla="*/ 26 h 77"/>
                  <a:gd name="T64" fmla="*/ 7 w 164"/>
                  <a:gd name="T65" fmla="*/ 41 h 77"/>
                  <a:gd name="T66" fmla="*/ 7 w 164"/>
                  <a:gd name="T67" fmla="*/ 46 h 77"/>
                  <a:gd name="T68" fmla="*/ 3 w 164"/>
                  <a:gd name="T69" fmla="*/ 45 h 77"/>
                  <a:gd name="T70" fmla="*/ 10 w 164"/>
                  <a:gd name="T71" fmla="*/ 50 h 77"/>
                  <a:gd name="T72" fmla="*/ 17 w 164"/>
                  <a:gd name="T73" fmla="*/ 64 h 77"/>
                  <a:gd name="T74" fmla="*/ 26 w 164"/>
                  <a:gd name="T75" fmla="*/ 66 h 77"/>
                  <a:gd name="T76" fmla="*/ 40 w 164"/>
                  <a:gd name="T77" fmla="*/ 65 h 77"/>
                  <a:gd name="T78" fmla="*/ 70 w 164"/>
                  <a:gd name="T79" fmla="*/ 70 h 77"/>
                  <a:gd name="T80" fmla="*/ 82 w 164"/>
                  <a:gd name="T81" fmla="*/ 62 h 77"/>
                  <a:gd name="T82" fmla="*/ 82 w 164"/>
                  <a:gd name="T83" fmla="*/ 70 h 77"/>
                  <a:gd name="T84" fmla="*/ 83 w 164"/>
                  <a:gd name="T85" fmla="*/ 77 h 77"/>
                  <a:gd name="T86" fmla="*/ 147 w 164"/>
                  <a:gd name="T87" fmla="*/ 44 h 77"/>
                  <a:gd name="T88" fmla="*/ 135 w 164"/>
                  <a:gd name="T89" fmla="*/ 44 h 77"/>
                  <a:gd name="T90" fmla="*/ 146 w 164"/>
                  <a:gd name="T9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4" h="77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8" name="Freeform 40"/>
              <p:cNvSpPr>
                <a:spLocks noEditPoints="1"/>
              </p:cNvSpPr>
              <p:nvPr/>
            </p:nvSpPr>
            <p:spPr bwMode="auto">
              <a:xfrm>
                <a:off x="3561" y="1332"/>
                <a:ext cx="321" cy="151"/>
              </a:xfrm>
              <a:custGeom>
                <a:avLst/>
                <a:gdLst>
                  <a:gd name="T0" fmla="*/ 7 w 164"/>
                  <a:gd name="T1" fmla="*/ 4 h 77"/>
                  <a:gd name="T2" fmla="*/ 9 w 164"/>
                  <a:gd name="T3" fmla="*/ 11 h 77"/>
                  <a:gd name="T4" fmla="*/ 2 w 164"/>
                  <a:gd name="T5" fmla="*/ 18 h 77"/>
                  <a:gd name="T6" fmla="*/ 3 w 164"/>
                  <a:gd name="T7" fmla="*/ 23 h 77"/>
                  <a:gd name="T8" fmla="*/ 14 w 164"/>
                  <a:gd name="T9" fmla="*/ 14 h 77"/>
                  <a:gd name="T10" fmla="*/ 16 w 164"/>
                  <a:gd name="T11" fmla="*/ 5 h 77"/>
                  <a:gd name="T12" fmla="*/ 86 w 164"/>
                  <a:gd name="T13" fmla="*/ 77 h 77"/>
                  <a:gd name="T14" fmla="*/ 92 w 164"/>
                  <a:gd name="T15" fmla="*/ 66 h 77"/>
                  <a:gd name="T16" fmla="*/ 106 w 164"/>
                  <a:gd name="T17" fmla="*/ 65 h 77"/>
                  <a:gd name="T18" fmla="*/ 136 w 164"/>
                  <a:gd name="T19" fmla="*/ 56 h 77"/>
                  <a:gd name="T20" fmla="*/ 141 w 164"/>
                  <a:gd name="T21" fmla="*/ 58 h 77"/>
                  <a:gd name="T22" fmla="*/ 151 w 164"/>
                  <a:gd name="T23" fmla="*/ 58 h 77"/>
                  <a:gd name="T24" fmla="*/ 158 w 164"/>
                  <a:gd name="T25" fmla="*/ 59 h 77"/>
                  <a:gd name="T26" fmla="*/ 154 w 164"/>
                  <a:gd name="T27" fmla="*/ 44 h 77"/>
                  <a:gd name="T28" fmla="*/ 156 w 164"/>
                  <a:gd name="T29" fmla="*/ 33 h 77"/>
                  <a:gd name="T30" fmla="*/ 163 w 164"/>
                  <a:gd name="T31" fmla="*/ 30 h 77"/>
                  <a:gd name="T32" fmla="*/ 153 w 164"/>
                  <a:gd name="T33" fmla="*/ 15 h 77"/>
                  <a:gd name="T34" fmla="*/ 150 w 164"/>
                  <a:gd name="T35" fmla="*/ 7 h 77"/>
                  <a:gd name="T36" fmla="*/ 136 w 164"/>
                  <a:gd name="T37" fmla="*/ 6 h 77"/>
                  <a:gd name="T38" fmla="*/ 130 w 164"/>
                  <a:gd name="T39" fmla="*/ 7 h 77"/>
                  <a:gd name="T40" fmla="*/ 119 w 164"/>
                  <a:gd name="T41" fmla="*/ 12 h 77"/>
                  <a:gd name="T42" fmla="*/ 104 w 164"/>
                  <a:gd name="T43" fmla="*/ 13 h 77"/>
                  <a:gd name="T44" fmla="*/ 97 w 164"/>
                  <a:gd name="T45" fmla="*/ 9 h 77"/>
                  <a:gd name="T46" fmla="*/ 88 w 164"/>
                  <a:gd name="T47" fmla="*/ 10 h 77"/>
                  <a:gd name="T48" fmla="*/ 78 w 164"/>
                  <a:gd name="T49" fmla="*/ 1 h 77"/>
                  <a:gd name="T50" fmla="*/ 62 w 164"/>
                  <a:gd name="T51" fmla="*/ 1 h 77"/>
                  <a:gd name="T52" fmla="*/ 48 w 164"/>
                  <a:gd name="T53" fmla="*/ 7 h 77"/>
                  <a:gd name="T54" fmla="*/ 37 w 164"/>
                  <a:gd name="T55" fmla="*/ 10 h 77"/>
                  <a:gd name="T56" fmla="*/ 27 w 164"/>
                  <a:gd name="T57" fmla="*/ 10 h 77"/>
                  <a:gd name="T58" fmla="*/ 26 w 164"/>
                  <a:gd name="T59" fmla="*/ 15 h 77"/>
                  <a:gd name="T60" fmla="*/ 21 w 164"/>
                  <a:gd name="T61" fmla="*/ 19 h 77"/>
                  <a:gd name="T62" fmla="*/ 2 w 164"/>
                  <a:gd name="T63" fmla="*/ 26 h 77"/>
                  <a:gd name="T64" fmla="*/ 7 w 164"/>
                  <a:gd name="T65" fmla="*/ 41 h 77"/>
                  <a:gd name="T66" fmla="*/ 7 w 164"/>
                  <a:gd name="T67" fmla="*/ 46 h 77"/>
                  <a:gd name="T68" fmla="*/ 3 w 164"/>
                  <a:gd name="T69" fmla="*/ 45 h 77"/>
                  <a:gd name="T70" fmla="*/ 10 w 164"/>
                  <a:gd name="T71" fmla="*/ 50 h 77"/>
                  <a:gd name="T72" fmla="*/ 17 w 164"/>
                  <a:gd name="T73" fmla="*/ 64 h 77"/>
                  <a:gd name="T74" fmla="*/ 26 w 164"/>
                  <a:gd name="T75" fmla="*/ 66 h 77"/>
                  <a:gd name="T76" fmla="*/ 40 w 164"/>
                  <a:gd name="T77" fmla="*/ 65 h 77"/>
                  <a:gd name="T78" fmla="*/ 70 w 164"/>
                  <a:gd name="T79" fmla="*/ 70 h 77"/>
                  <a:gd name="T80" fmla="*/ 82 w 164"/>
                  <a:gd name="T81" fmla="*/ 62 h 77"/>
                  <a:gd name="T82" fmla="*/ 82 w 164"/>
                  <a:gd name="T83" fmla="*/ 70 h 77"/>
                  <a:gd name="T84" fmla="*/ 83 w 164"/>
                  <a:gd name="T85" fmla="*/ 77 h 77"/>
                  <a:gd name="T86" fmla="*/ 147 w 164"/>
                  <a:gd name="T87" fmla="*/ 44 h 77"/>
                  <a:gd name="T88" fmla="*/ 135 w 164"/>
                  <a:gd name="T89" fmla="*/ 44 h 77"/>
                  <a:gd name="T90" fmla="*/ 146 w 164"/>
                  <a:gd name="T9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4" h="77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9" name="Freeform 41"/>
              <p:cNvSpPr>
                <a:spLocks/>
              </p:cNvSpPr>
              <p:nvPr/>
            </p:nvSpPr>
            <p:spPr bwMode="auto">
              <a:xfrm>
                <a:off x="3239" y="1446"/>
                <a:ext cx="76" cy="151"/>
              </a:xfrm>
              <a:custGeom>
                <a:avLst/>
                <a:gdLst>
                  <a:gd name="T0" fmla="*/ 34 w 39"/>
                  <a:gd name="T1" fmla="*/ 46 h 77"/>
                  <a:gd name="T2" fmla="*/ 31 w 39"/>
                  <a:gd name="T3" fmla="*/ 44 h 77"/>
                  <a:gd name="T4" fmla="*/ 27 w 39"/>
                  <a:gd name="T5" fmla="*/ 42 h 77"/>
                  <a:gd name="T6" fmla="*/ 27 w 39"/>
                  <a:gd name="T7" fmla="*/ 37 h 77"/>
                  <a:gd name="T8" fmla="*/ 31 w 39"/>
                  <a:gd name="T9" fmla="*/ 32 h 77"/>
                  <a:gd name="T10" fmla="*/ 31 w 39"/>
                  <a:gd name="T11" fmla="*/ 29 h 77"/>
                  <a:gd name="T12" fmla="*/ 33 w 39"/>
                  <a:gd name="T13" fmla="*/ 29 h 77"/>
                  <a:gd name="T14" fmla="*/ 32 w 39"/>
                  <a:gd name="T15" fmla="*/ 24 h 77"/>
                  <a:gd name="T16" fmla="*/ 33 w 39"/>
                  <a:gd name="T17" fmla="*/ 20 h 77"/>
                  <a:gd name="T18" fmla="*/ 30 w 39"/>
                  <a:gd name="T19" fmla="*/ 20 h 77"/>
                  <a:gd name="T20" fmla="*/ 30 w 39"/>
                  <a:gd name="T21" fmla="*/ 14 h 77"/>
                  <a:gd name="T22" fmla="*/ 30 w 39"/>
                  <a:gd name="T23" fmla="*/ 14 h 77"/>
                  <a:gd name="T24" fmla="*/ 34 w 39"/>
                  <a:gd name="T25" fmla="*/ 4 h 77"/>
                  <a:gd name="T26" fmla="*/ 31 w 39"/>
                  <a:gd name="T27" fmla="*/ 5 h 77"/>
                  <a:gd name="T28" fmla="*/ 28 w 39"/>
                  <a:gd name="T29" fmla="*/ 4 h 77"/>
                  <a:gd name="T30" fmla="*/ 28 w 39"/>
                  <a:gd name="T31" fmla="*/ 1 h 77"/>
                  <a:gd name="T32" fmla="*/ 26 w 39"/>
                  <a:gd name="T33" fmla="*/ 0 h 77"/>
                  <a:gd name="T34" fmla="*/ 25 w 39"/>
                  <a:gd name="T35" fmla="*/ 1 h 77"/>
                  <a:gd name="T36" fmla="*/ 24 w 39"/>
                  <a:gd name="T37" fmla="*/ 0 h 77"/>
                  <a:gd name="T38" fmla="*/ 18 w 39"/>
                  <a:gd name="T39" fmla="*/ 2 h 77"/>
                  <a:gd name="T40" fmla="*/ 5 w 39"/>
                  <a:gd name="T41" fmla="*/ 3 h 77"/>
                  <a:gd name="T42" fmla="*/ 6 w 39"/>
                  <a:gd name="T43" fmla="*/ 11 h 77"/>
                  <a:gd name="T44" fmla="*/ 7 w 39"/>
                  <a:gd name="T45" fmla="*/ 16 h 77"/>
                  <a:gd name="T46" fmla="*/ 9 w 39"/>
                  <a:gd name="T47" fmla="*/ 25 h 77"/>
                  <a:gd name="T48" fmla="*/ 7 w 39"/>
                  <a:gd name="T49" fmla="*/ 29 h 77"/>
                  <a:gd name="T50" fmla="*/ 3 w 39"/>
                  <a:gd name="T51" fmla="*/ 35 h 77"/>
                  <a:gd name="T52" fmla="*/ 0 w 39"/>
                  <a:gd name="T53" fmla="*/ 37 h 77"/>
                  <a:gd name="T54" fmla="*/ 1 w 39"/>
                  <a:gd name="T55" fmla="*/ 47 h 77"/>
                  <a:gd name="T56" fmla="*/ 5 w 39"/>
                  <a:gd name="T57" fmla="*/ 48 h 77"/>
                  <a:gd name="T58" fmla="*/ 7 w 39"/>
                  <a:gd name="T59" fmla="*/ 56 h 77"/>
                  <a:gd name="T60" fmla="*/ 12 w 39"/>
                  <a:gd name="T61" fmla="*/ 57 h 77"/>
                  <a:gd name="T62" fmla="*/ 15 w 39"/>
                  <a:gd name="T63" fmla="*/ 77 h 77"/>
                  <a:gd name="T64" fmla="*/ 16 w 39"/>
                  <a:gd name="T65" fmla="*/ 77 h 77"/>
                  <a:gd name="T66" fmla="*/ 20 w 39"/>
                  <a:gd name="T67" fmla="*/ 73 h 77"/>
                  <a:gd name="T68" fmla="*/ 22 w 39"/>
                  <a:gd name="T69" fmla="*/ 69 h 77"/>
                  <a:gd name="T70" fmla="*/ 21 w 39"/>
                  <a:gd name="T71" fmla="*/ 61 h 77"/>
                  <a:gd name="T72" fmla="*/ 25 w 39"/>
                  <a:gd name="T73" fmla="*/ 59 h 77"/>
                  <a:gd name="T74" fmla="*/ 31 w 39"/>
                  <a:gd name="T75" fmla="*/ 55 h 77"/>
                  <a:gd name="T76" fmla="*/ 32 w 39"/>
                  <a:gd name="T77" fmla="*/ 50 h 77"/>
                  <a:gd name="T78" fmla="*/ 34 w 39"/>
                  <a:gd name="T79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77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0" name="Freeform 42"/>
              <p:cNvSpPr>
                <a:spLocks/>
              </p:cNvSpPr>
              <p:nvPr/>
            </p:nvSpPr>
            <p:spPr bwMode="auto">
              <a:xfrm>
                <a:off x="3239" y="1446"/>
                <a:ext cx="76" cy="151"/>
              </a:xfrm>
              <a:custGeom>
                <a:avLst/>
                <a:gdLst>
                  <a:gd name="T0" fmla="*/ 34 w 39"/>
                  <a:gd name="T1" fmla="*/ 46 h 77"/>
                  <a:gd name="T2" fmla="*/ 31 w 39"/>
                  <a:gd name="T3" fmla="*/ 44 h 77"/>
                  <a:gd name="T4" fmla="*/ 27 w 39"/>
                  <a:gd name="T5" fmla="*/ 42 h 77"/>
                  <a:gd name="T6" fmla="*/ 27 w 39"/>
                  <a:gd name="T7" fmla="*/ 37 h 77"/>
                  <a:gd name="T8" fmla="*/ 31 w 39"/>
                  <a:gd name="T9" fmla="*/ 32 h 77"/>
                  <a:gd name="T10" fmla="*/ 31 w 39"/>
                  <a:gd name="T11" fmla="*/ 29 h 77"/>
                  <a:gd name="T12" fmla="*/ 33 w 39"/>
                  <a:gd name="T13" fmla="*/ 29 h 77"/>
                  <a:gd name="T14" fmla="*/ 32 w 39"/>
                  <a:gd name="T15" fmla="*/ 24 h 77"/>
                  <a:gd name="T16" fmla="*/ 33 w 39"/>
                  <a:gd name="T17" fmla="*/ 20 h 77"/>
                  <a:gd name="T18" fmla="*/ 30 w 39"/>
                  <a:gd name="T19" fmla="*/ 20 h 77"/>
                  <a:gd name="T20" fmla="*/ 30 w 39"/>
                  <a:gd name="T21" fmla="*/ 14 h 77"/>
                  <a:gd name="T22" fmla="*/ 30 w 39"/>
                  <a:gd name="T23" fmla="*/ 14 h 77"/>
                  <a:gd name="T24" fmla="*/ 34 w 39"/>
                  <a:gd name="T25" fmla="*/ 4 h 77"/>
                  <a:gd name="T26" fmla="*/ 31 w 39"/>
                  <a:gd name="T27" fmla="*/ 5 h 77"/>
                  <a:gd name="T28" fmla="*/ 28 w 39"/>
                  <a:gd name="T29" fmla="*/ 4 h 77"/>
                  <a:gd name="T30" fmla="*/ 28 w 39"/>
                  <a:gd name="T31" fmla="*/ 1 h 77"/>
                  <a:gd name="T32" fmla="*/ 26 w 39"/>
                  <a:gd name="T33" fmla="*/ 0 h 77"/>
                  <a:gd name="T34" fmla="*/ 25 w 39"/>
                  <a:gd name="T35" fmla="*/ 1 h 77"/>
                  <a:gd name="T36" fmla="*/ 24 w 39"/>
                  <a:gd name="T37" fmla="*/ 0 h 77"/>
                  <a:gd name="T38" fmla="*/ 18 w 39"/>
                  <a:gd name="T39" fmla="*/ 2 h 77"/>
                  <a:gd name="T40" fmla="*/ 5 w 39"/>
                  <a:gd name="T41" fmla="*/ 3 h 77"/>
                  <a:gd name="T42" fmla="*/ 6 w 39"/>
                  <a:gd name="T43" fmla="*/ 11 h 77"/>
                  <a:gd name="T44" fmla="*/ 7 w 39"/>
                  <a:gd name="T45" fmla="*/ 16 h 77"/>
                  <a:gd name="T46" fmla="*/ 9 w 39"/>
                  <a:gd name="T47" fmla="*/ 25 h 77"/>
                  <a:gd name="T48" fmla="*/ 7 w 39"/>
                  <a:gd name="T49" fmla="*/ 29 h 77"/>
                  <a:gd name="T50" fmla="*/ 3 w 39"/>
                  <a:gd name="T51" fmla="*/ 35 h 77"/>
                  <a:gd name="T52" fmla="*/ 0 w 39"/>
                  <a:gd name="T53" fmla="*/ 37 h 77"/>
                  <a:gd name="T54" fmla="*/ 1 w 39"/>
                  <a:gd name="T55" fmla="*/ 47 h 77"/>
                  <a:gd name="T56" fmla="*/ 5 w 39"/>
                  <a:gd name="T57" fmla="*/ 48 h 77"/>
                  <a:gd name="T58" fmla="*/ 7 w 39"/>
                  <a:gd name="T59" fmla="*/ 56 h 77"/>
                  <a:gd name="T60" fmla="*/ 12 w 39"/>
                  <a:gd name="T61" fmla="*/ 57 h 77"/>
                  <a:gd name="T62" fmla="*/ 15 w 39"/>
                  <a:gd name="T63" fmla="*/ 77 h 77"/>
                  <a:gd name="T64" fmla="*/ 16 w 39"/>
                  <a:gd name="T65" fmla="*/ 77 h 77"/>
                  <a:gd name="T66" fmla="*/ 20 w 39"/>
                  <a:gd name="T67" fmla="*/ 73 h 77"/>
                  <a:gd name="T68" fmla="*/ 22 w 39"/>
                  <a:gd name="T69" fmla="*/ 69 h 77"/>
                  <a:gd name="T70" fmla="*/ 21 w 39"/>
                  <a:gd name="T71" fmla="*/ 61 h 77"/>
                  <a:gd name="T72" fmla="*/ 25 w 39"/>
                  <a:gd name="T73" fmla="*/ 59 h 77"/>
                  <a:gd name="T74" fmla="*/ 31 w 39"/>
                  <a:gd name="T75" fmla="*/ 55 h 77"/>
                  <a:gd name="T76" fmla="*/ 32 w 39"/>
                  <a:gd name="T77" fmla="*/ 50 h 77"/>
                  <a:gd name="T78" fmla="*/ 34 w 39"/>
                  <a:gd name="T79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77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1" name="Freeform 43"/>
              <p:cNvSpPr>
                <a:spLocks/>
              </p:cNvSpPr>
              <p:nvPr/>
            </p:nvSpPr>
            <p:spPr bwMode="auto">
              <a:xfrm>
                <a:off x="2076" y="2023"/>
                <a:ext cx="10" cy="14"/>
              </a:xfrm>
              <a:custGeom>
                <a:avLst/>
                <a:gdLst>
                  <a:gd name="T0" fmla="*/ 1 w 5"/>
                  <a:gd name="T1" fmla="*/ 1 h 7"/>
                  <a:gd name="T2" fmla="*/ 0 w 5"/>
                  <a:gd name="T3" fmla="*/ 2 h 7"/>
                  <a:gd name="T4" fmla="*/ 1 w 5"/>
                  <a:gd name="T5" fmla="*/ 7 h 7"/>
                  <a:gd name="T6" fmla="*/ 4 w 5"/>
                  <a:gd name="T7" fmla="*/ 7 h 7"/>
                  <a:gd name="T8" fmla="*/ 5 w 5"/>
                  <a:gd name="T9" fmla="*/ 1 h 7"/>
                  <a:gd name="T10" fmla="*/ 1 w 5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2" name="Freeform 44"/>
              <p:cNvSpPr>
                <a:spLocks/>
              </p:cNvSpPr>
              <p:nvPr/>
            </p:nvSpPr>
            <p:spPr bwMode="auto">
              <a:xfrm>
                <a:off x="2076" y="2023"/>
                <a:ext cx="10" cy="14"/>
              </a:xfrm>
              <a:custGeom>
                <a:avLst/>
                <a:gdLst>
                  <a:gd name="T0" fmla="*/ 1 w 5"/>
                  <a:gd name="T1" fmla="*/ 1 h 7"/>
                  <a:gd name="T2" fmla="*/ 0 w 5"/>
                  <a:gd name="T3" fmla="*/ 2 h 7"/>
                  <a:gd name="T4" fmla="*/ 1 w 5"/>
                  <a:gd name="T5" fmla="*/ 7 h 7"/>
                  <a:gd name="T6" fmla="*/ 4 w 5"/>
                  <a:gd name="T7" fmla="*/ 7 h 7"/>
                  <a:gd name="T8" fmla="*/ 5 w 5"/>
                  <a:gd name="T9" fmla="*/ 1 h 7"/>
                  <a:gd name="T10" fmla="*/ 1 w 5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3" name="Freeform 45"/>
              <p:cNvSpPr>
                <a:spLocks/>
              </p:cNvSpPr>
              <p:nvPr/>
            </p:nvSpPr>
            <p:spPr bwMode="auto">
              <a:xfrm>
                <a:off x="3109" y="2005"/>
                <a:ext cx="38" cy="130"/>
              </a:xfrm>
              <a:custGeom>
                <a:avLst/>
                <a:gdLst>
                  <a:gd name="T0" fmla="*/ 12 w 19"/>
                  <a:gd name="T1" fmla="*/ 63 h 66"/>
                  <a:gd name="T2" fmla="*/ 14 w 19"/>
                  <a:gd name="T3" fmla="*/ 60 h 66"/>
                  <a:gd name="T4" fmla="*/ 15 w 19"/>
                  <a:gd name="T5" fmla="*/ 63 h 66"/>
                  <a:gd name="T6" fmla="*/ 15 w 19"/>
                  <a:gd name="T7" fmla="*/ 65 h 66"/>
                  <a:gd name="T8" fmla="*/ 16 w 19"/>
                  <a:gd name="T9" fmla="*/ 62 h 66"/>
                  <a:gd name="T10" fmla="*/ 19 w 19"/>
                  <a:gd name="T11" fmla="*/ 62 h 66"/>
                  <a:gd name="T12" fmla="*/ 17 w 19"/>
                  <a:gd name="T13" fmla="*/ 57 h 66"/>
                  <a:gd name="T14" fmla="*/ 16 w 19"/>
                  <a:gd name="T15" fmla="*/ 55 h 66"/>
                  <a:gd name="T16" fmla="*/ 16 w 19"/>
                  <a:gd name="T17" fmla="*/ 49 h 66"/>
                  <a:gd name="T18" fmla="*/ 16 w 19"/>
                  <a:gd name="T19" fmla="*/ 43 h 66"/>
                  <a:gd name="T20" fmla="*/ 17 w 19"/>
                  <a:gd name="T21" fmla="*/ 36 h 66"/>
                  <a:gd name="T22" fmla="*/ 17 w 19"/>
                  <a:gd name="T23" fmla="*/ 28 h 66"/>
                  <a:gd name="T24" fmla="*/ 17 w 19"/>
                  <a:gd name="T25" fmla="*/ 22 h 66"/>
                  <a:gd name="T26" fmla="*/ 16 w 19"/>
                  <a:gd name="T27" fmla="*/ 17 h 66"/>
                  <a:gd name="T28" fmla="*/ 16 w 19"/>
                  <a:gd name="T29" fmla="*/ 11 h 66"/>
                  <a:gd name="T30" fmla="*/ 9 w 19"/>
                  <a:gd name="T31" fmla="*/ 10 h 66"/>
                  <a:gd name="T32" fmla="*/ 10 w 19"/>
                  <a:gd name="T33" fmla="*/ 1 h 66"/>
                  <a:gd name="T34" fmla="*/ 6 w 19"/>
                  <a:gd name="T35" fmla="*/ 0 h 66"/>
                  <a:gd name="T36" fmla="*/ 2 w 19"/>
                  <a:gd name="T37" fmla="*/ 0 h 66"/>
                  <a:gd name="T38" fmla="*/ 2 w 19"/>
                  <a:gd name="T39" fmla="*/ 8 h 66"/>
                  <a:gd name="T40" fmla="*/ 5 w 19"/>
                  <a:gd name="T41" fmla="*/ 13 h 66"/>
                  <a:gd name="T42" fmla="*/ 4 w 19"/>
                  <a:gd name="T43" fmla="*/ 21 h 66"/>
                  <a:gd name="T44" fmla="*/ 6 w 19"/>
                  <a:gd name="T45" fmla="*/ 25 h 66"/>
                  <a:gd name="T46" fmla="*/ 5 w 19"/>
                  <a:gd name="T47" fmla="*/ 33 h 66"/>
                  <a:gd name="T48" fmla="*/ 7 w 19"/>
                  <a:gd name="T49" fmla="*/ 38 h 66"/>
                  <a:gd name="T50" fmla="*/ 6 w 19"/>
                  <a:gd name="T51" fmla="*/ 47 h 66"/>
                  <a:gd name="T52" fmla="*/ 7 w 19"/>
                  <a:gd name="T53" fmla="*/ 51 h 66"/>
                  <a:gd name="T54" fmla="*/ 7 w 19"/>
                  <a:gd name="T55" fmla="*/ 54 h 66"/>
                  <a:gd name="T56" fmla="*/ 12 w 19"/>
                  <a:gd name="T5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66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4" name="Freeform 46"/>
              <p:cNvSpPr>
                <a:spLocks/>
              </p:cNvSpPr>
              <p:nvPr/>
            </p:nvSpPr>
            <p:spPr bwMode="auto">
              <a:xfrm>
                <a:off x="3109" y="2005"/>
                <a:ext cx="38" cy="130"/>
              </a:xfrm>
              <a:custGeom>
                <a:avLst/>
                <a:gdLst>
                  <a:gd name="T0" fmla="*/ 12 w 19"/>
                  <a:gd name="T1" fmla="*/ 63 h 66"/>
                  <a:gd name="T2" fmla="*/ 14 w 19"/>
                  <a:gd name="T3" fmla="*/ 60 h 66"/>
                  <a:gd name="T4" fmla="*/ 15 w 19"/>
                  <a:gd name="T5" fmla="*/ 63 h 66"/>
                  <a:gd name="T6" fmla="*/ 15 w 19"/>
                  <a:gd name="T7" fmla="*/ 65 h 66"/>
                  <a:gd name="T8" fmla="*/ 16 w 19"/>
                  <a:gd name="T9" fmla="*/ 62 h 66"/>
                  <a:gd name="T10" fmla="*/ 19 w 19"/>
                  <a:gd name="T11" fmla="*/ 62 h 66"/>
                  <a:gd name="T12" fmla="*/ 17 w 19"/>
                  <a:gd name="T13" fmla="*/ 57 h 66"/>
                  <a:gd name="T14" fmla="*/ 16 w 19"/>
                  <a:gd name="T15" fmla="*/ 55 h 66"/>
                  <a:gd name="T16" fmla="*/ 16 w 19"/>
                  <a:gd name="T17" fmla="*/ 49 h 66"/>
                  <a:gd name="T18" fmla="*/ 16 w 19"/>
                  <a:gd name="T19" fmla="*/ 43 h 66"/>
                  <a:gd name="T20" fmla="*/ 17 w 19"/>
                  <a:gd name="T21" fmla="*/ 36 h 66"/>
                  <a:gd name="T22" fmla="*/ 17 w 19"/>
                  <a:gd name="T23" fmla="*/ 28 h 66"/>
                  <a:gd name="T24" fmla="*/ 17 w 19"/>
                  <a:gd name="T25" fmla="*/ 22 h 66"/>
                  <a:gd name="T26" fmla="*/ 16 w 19"/>
                  <a:gd name="T27" fmla="*/ 17 h 66"/>
                  <a:gd name="T28" fmla="*/ 16 w 19"/>
                  <a:gd name="T29" fmla="*/ 11 h 66"/>
                  <a:gd name="T30" fmla="*/ 9 w 19"/>
                  <a:gd name="T31" fmla="*/ 10 h 66"/>
                  <a:gd name="T32" fmla="*/ 10 w 19"/>
                  <a:gd name="T33" fmla="*/ 1 h 66"/>
                  <a:gd name="T34" fmla="*/ 6 w 19"/>
                  <a:gd name="T35" fmla="*/ 0 h 66"/>
                  <a:gd name="T36" fmla="*/ 2 w 19"/>
                  <a:gd name="T37" fmla="*/ 0 h 66"/>
                  <a:gd name="T38" fmla="*/ 2 w 19"/>
                  <a:gd name="T39" fmla="*/ 8 h 66"/>
                  <a:gd name="T40" fmla="*/ 5 w 19"/>
                  <a:gd name="T41" fmla="*/ 13 h 66"/>
                  <a:gd name="T42" fmla="*/ 4 w 19"/>
                  <a:gd name="T43" fmla="*/ 21 h 66"/>
                  <a:gd name="T44" fmla="*/ 6 w 19"/>
                  <a:gd name="T45" fmla="*/ 25 h 66"/>
                  <a:gd name="T46" fmla="*/ 5 w 19"/>
                  <a:gd name="T47" fmla="*/ 33 h 66"/>
                  <a:gd name="T48" fmla="*/ 7 w 19"/>
                  <a:gd name="T49" fmla="*/ 38 h 66"/>
                  <a:gd name="T50" fmla="*/ 6 w 19"/>
                  <a:gd name="T51" fmla="*/ 47 h 66"/>
                  <a:gd name="T52" fmla="*/ 7 w 19"/>
                  <a:gd name="T53" fmla="*/ 51 h 66"/>
                  <a:gd name="T54" fmla="*/ 7 w 19"/>
                  <a:gd name="T55" fmla="*/ 54 h 66"/>
                  <a:gd name="T56" fmla="*/ 12 w 19"/>
                  <a:gd name="T5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66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5" name="Freeform 47"/>
              <p:cNvSpPr>
                <a:spLocks noEditPoints="1"/>
              </p:cNvSpPr>
              <p:nvPr/>
            </p:nvSpPr>
            <p:spPr bwMode="auto">
              <a:xfrm>
                <a:off x="4772" y="1831"/>
                <a:ext cx="124" cy="312"/>
              </a:xfrm>
              <a:custGeom>
                <a:avLst/>
                <a:gdLst>
                  <a:gd name="T0" fmla="*/ 22 w 63"/>
                  <a:gd name="T1" fmla="*/ 4 h 159"/>
                  <a:gd name="T2" fmla="*/ 28 w 63"/>
                  <a:gd name="T3" fmla="*/ 4 h 159"/>
                  <a:gd name="T4" fmla="*/ 26 w 63"/>
                  <a:gd name="T5" fmla="*/ 11 h 159"/>
                  <a:gd name="T6" fmla="*/ 27 w 63"/>
                  <a:gd name="T7" fmla="*/ 16 h 159"/>
                  <a:gd name="T8" fmla="*/ 30 w 63"/>
                  <a:gd name="T9" fmla="*/ 21 h 159"/>
                  <a:gd name="T10" fmla="*/ 31 w 63"/>
                  <a:gd name="T11" fmla="*/ 25 h 159"/>
                  <a:gd name="T12" fmla="*/ 35 w 63"/>
                  <a:gd name="T13" fmla="*/ 21 h 159"/>
                  <a:gd name="T14" fmla="*/ 43 w 63"/>
                  <a:gd name="T15" fmla="*/ 18 h 159"/>
                  <a:gd name="T16" fmla="*/ 45 w 63"/>
                  <a:gd name="T17" fmla="*/ 21 h 159"/>
                  <a:gd name="T18" fmla="*/ 51 w 63"/>
                  <a:gd name="T19" fmla="*/ 23 h 159"/>
                  <a:gd name="T20" fmla="*/ 56 w 63"/>
                  <a:gd name="T21" fmla="*/ 33 h 159"/>
                  <a:gd name="T22" fmla="*/ 58 w 63"/>
                  <a:gd name="T23" fmla="*/ 41 h 159"/>
                  <a:gd name="T24" fmla="*/ 62 w 63"/>
                  <a:gd name="T25" fmla="*/ 45 h 159"/>
                  <a:gd name="T26" fmla="*/ 63 w 63"/>
                  <a:gd name="T27" fmla="*/ 51 h 159"/>
                  <a:gd name="T28" fmla="*/ 61 w 63"/>
                  <a:gd name="T29" fmla="*/ 57 h 159"/>
                  <a:gd name="T30" fmla="*/ 56 w 63"/>
                  <a:gd name="T31" fmla="*/ 62 h 159"/>
                  <a:gd name="T32" fmla="*/ 49 w 63"/>
                  <a:gd name="T33" fmla="*/ 65 h 159"/>
                  <a:gd name="T34" fmla="*/ 42 w 63"/>
                  <a:gd name="T35" fmla="*/ 67 h 159"/>
                  <a:gd name="T36" fmla="*/ 38 w 63"/>
                  <a:gd name="T37" fmla="*/ 73 h 159"/>
                  <a:gd name="T38" fmla="*/ 42 w 63"/>
                  <a:gd name="T39" fmla="*/ 85 h 159"/>
                  <a:gd name="T40" fmla="*/ 43 w 63"/>
                  <a:gd name="T41" fmla="*/ 95 h 159"/>
                  <a:gd name="T42" fmla="*/ 41 w 63"/>
                  <a:gd name="T43" fmla="*/ 90 h 159"/>
                  <a:gd name="T44" fmla="*/ 34 w 63"/>
                  <a:gd name="T45" fmla="*/ 82 h 159"/>
                  <a:gd name="T46" fmla="*/ 21 w 63"/>
                  <a:gd name="T47" fmla="*/ 74 h 159"/>
                  <a:gd name="T48" fmla="*/ 19 w 63"/>
                  <a:gd name="T49" fmla="*/ 88 h 159"/>
                  <a:gd name="T50" fmla="*/ 18 w 63"/>
                  <a:gd name="T51" fmla="*/ 93 h 159"/>
                  <a:gd name="T52" fmla="*/ 16 w 63"/>
                  <a:gd name="T53" fmla="*/ 105 h 159"/>
                  <a:gd name="T54" fmla="*/ 17 w 63"/>
                  <a:gd name="T55" fmla="*/ 121 h 159"/>
                  <a:gd name="T56" fmla="*/ 21 w 63"/>
                  <a:gd name="T57" fmla="*/ 127 h 159"/>
                  <a:gd name="T58" fmla="*/ 31 w 63"/>
                  <a:gd name="T59" fmla="*/ 141 h 159"/>
                  <a:gd name="T60" fmla="*/ 35 w 63"/>
                  <a:gd name="T61" fmla="*/ 147 h 159"/>
                  <a:gd name="T62" fmla="*/ 35 w 63"/>
                  <a:gd name="T63" fmla="*/ 153 h 159"/>
                  <a:gd name="T64" fmla="*/ 32 w 63"/>
                  <a:gd name="T65" fmla="*/ 157 h 159"/>
                  <a:gd name="T66" fmla="*/ 29 w 63"/>
                  <a:gd name="T67" fmla="*/ 159 h 159"/>
                  <a:gd name="T68" fmla="*/ 24 w 63"/>
                  <a:gd name="T69" fmla="*/ 152 h 159"/>
                  <a:gd name="T70" fmla="*/ 20 w 63"/>
                  <a:gd name="T71" fmla="*/ 144 h 159"/>
                  <a:gd name="T72" fmla="*/ 17 w 63"/>
                  <a:gd name="T73" fmla="*/ 139 h 159"/>
                  <a:gd name="T74" fmla="*/ 6 w 63"/>
                  <a:gd name="T75" fmla="*/ 123 h 159"/>
                  <a:gd name="T76" fmla="*/ 10 w 63"/>
                  <a:gd name="T77" fmla="*/ 113 h 159"/>
                  <a:gd name="T78" fmla="*/ 11 w 63"/>
                  <a:gd name="T79" fmla="*/ 102 h 159"/>
                  <a:gd name="T80" fmla="*/ 11 w 63"/>
                  <a:gd name="T81" fmla="*/ 98 h 159"/>
                  <a:gd name="T82" fmla="*/ 13 w 63"/>
                  <a:gd name="T83" fmla="*/ 89 h 159"/>
                  <a:gd name="T84" fmla="*/ 17 w 63"/>
                  <a:gd name="T85" fmla="*/ 79 h 159"/>
                  <a:gd name="T86" fmla="*/ 9 w 63"/>
                  <a:gd name="T87" fmla="*/ 68 h 159"/>
                  <a:gd name="T88" fmla="*/ 5 w 63"/>
                  <a:gd name="T89" fmla="*/ 52 h 159"/>
                  <a:gd name="T90" fmla="*/ 9 w 63"/>
                  <a:gd name="T91" fmla="*/ 45 h 159"/>
                  <a:gd name="T92" fmla="*/ 1 w 63"/>
                  <a:gd name="T93" fmla="*/ 37 h 159"/>
                  <a:gd name="T94" fmla="*/ 1 w 63"/>
                  <a:gd name="T95" fmla="*/ 23 h 159"/>
                  <a:gd name="T96" fmla="*/ 0 w 63"/>
                  <a:gd name="T97" fmla="*/ 14 h 159"/>
                  <a:gd name="T98" fmla="*/ 4 w 63"/>
                  <a:gd name="T99" fmla="*/ 10 h 159"/>
                  <a:gd name="T100" fmla="*/ 10 w 63"/>
                  <a:gd name="T101" fmla="*/ 7 h 159"/>
                  <a:gd name="T102" fmla="*/ 11 w 63"/>
                  <a:gd name="T103" fmla="*/ 0 h 159"/>
                  <a:gd name="T104" fmla="*/ 16 w 63"/>
                  <a:gd name="T105" fmla="*/ 2 h 159"/>
                  <a:gd name="T106" fmla="*/ 15 w 63"/>
                  <a:gd name="T107" fmla="*/ 15 h 159"/>
                  <a:gd name="T108" fmla="*/ 15 w 63"/>
                  <a:gd name="T109" fmla="*/ 1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159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6" name="Freeform 48"/>
              <p:cNvSpPr>
                <a:spLocks noEditPoints="1"/>
              </p:cNvSpPr>
              <p:nvPr/>
            </p:nvSpPr>
            <p:spPr bwMode="auto">
              <a:xfrm>
                <a:off x="4772" y="1831"/>
                <a:ext cx="124" cy="312"/>
              </a:xfrm>
              <a:custGeom>
                <a:avLst/>
                <a:gdLst>
                  <a:gd name="T0" fmla="*/ 22 w 63"/>
                  <a:gd name="T1" fmla="*/ 4 h 159"/>
                  <a:gd name="T2" fmla="*/ 28 w 63"/>
                  <a:gd name="T3" fmla="*/ 4 h 159"/>
                  <a:gd name="T4" fmla="*/ 26 w 63"/>
                  <a:gd name="T5" fmla="*/ 11 h 159"/>
                  <a:gd name="T6" fmla="*/ 27 w 63"/>
                  <a:gd name="T7" fmla="*/ 16 h 159"/>
                  <a:gd name="T8" fmla="*/ 30 w 63"/>
                  <a:gd name="T9" fmla="*/ 21 h 159"/>
                  <a:gd name="T10" fmla="*/ 31 w 63"/>
                  <a:gd name="T11" fmla="*/ 25 h 159"/>
                  <a:gd name="T12" fmla="*/ 35 w 63"/>
                  <a:gd name="T13" fmla="*/ 21 h 159"/>
                  <a:gd name="T14" fmla="*/ 43 w 63"/>
                  <a:gd name="T15" fmla="*/ 18 h 159"/>
                  <a:gd name="T16" fmla="*/ 45 w 63"/>
                  <a:gd name="T17" fmla="*/ 21 h 159"/>
                  <a:gd name="T18" fmla="*/ 51 w 63"/>
                  <a:gd name="T19" fmla="*/ 23 h 159"/>
                  <a:gd name="T20" fmla="*/ 56 w 63"/>
                  <a:gd name="T21" fmla="*/ 33 h 159"/>
                  <a:gd name="T22" fmla="*/ 58 w 63"/>
                  <a:gd name="T23" fmla="*/ 41 h 159"/>
                  <a:gd name="T24" fmla="*/ 62 w 63"/>
                  <a:gd name="T25" fmla="*/ 45 h 159"/>
                  <a:gd name="T26" fmla="*/ 63 w 63"/>
                  <a:gd name="T27" fmla="*/ 51 h 159"/>
                  <a:gd name="T28" fmla="*/ 61 w 63"/>
                  <a:gd name="T29" fmla="*/ 57 h 159"/>
                  <a:gd name="T30" fmla="*/ 56 w 63"/>
                  <a:gd name="T31" fmla="*/ 62 h 159"/>
                  <a:gd name="T32" fmla="*/ 49 w 63"/>
                  <a:gd name="T33" fmla="*/ 65 h 159"/>
                  <a:gd name="T34" fmla="*/ 42 w 63"/>
                  <a:gd name="T35" fmla="*/ 67 h 159"/>
                  <a:gd name="T36" fmla="*/ 38 w 63"/>
                  <a:gd name="T37" fmla="*/ 73 h 159"/>
                  <a:gd name="T38" fmla="*/ 42 w 63"/>
                  <a:gd name="T39" fmla="*/ 85 h 159"/>
                  <a:gd name="T40" fmla="*/ 43 w 63"/>
                  <a:gd name="T41" fmla="*/ 95 h 159"/>
                  <a:gd name="T42" fmla="*/ 41 w 63"/>
                  <a:gd name="T43" fmla="*/ 90 h 159"/>
                  <a:gd name="T44" fmla="*/ 34 w 63"/>
                  <a:gd name="T45" fmla="*/ 82 h 159"/>
                  <a:gd name="T46" fmla="*/ 21 w 63"/>
                  <a:gd name="T47" fmla="*/ 74 h 159"/>
                  <a:gd name="T48" fmla="*/ 19 w 63"/>
                  <a:gd name="T49" fmla="*/ 88 h 159"/>
                  <a:gd name="T50" fmla="*/ 18 w 63"/>
                  <a:gd name="T51" fmla="*/ 93 h 159"/>
                  <a:gd name="T52" fmla="*/ 16 w 63"/>
                  <a:gd name="T53" fmla="*/ 105 h 159"/>
                  <a:gd name="T54" fmla="*/ 17 w 63"/>
                  <a:gd name="T55" fmla="*/ 121 h 159"/>
                  <a:gd name="T56" fmla="*/ 21 w 63"/>
                  <a:gd name="T57" fmla="*/ 127 h 159"/>
                  <a:gd name="T58" fmla="*/ 31 w 63"/>
                  <a:gd name="T59" fmla="*/ 141 h 159"/>
                  <a:gd name="T60" fmla="*/ 35 w 63"/>
                  <a:gd name="T61" fmla="*/ 147 h 159"/>
                  <a:gd name="T62" fmla="*/ 35 w 63"/>
                  <a:gd name="T63" fmla="*/ 153 h 159"/>
                  <a:gd name="T64" fmla="*/ 32 w 63"/>
                  <a:gd name="T65" fmla="*/ 157 h 159"/>
                  <a:gd name="T66" fmla="*/ 29 w 63"/>
                  <a:gd name="T67" fmla="*/ 159 h 159"/>
                  <a:gd name="T68" fmla="*/ 24 w 63"/>
                  <a:gd name="T69" fmla="*/ 152 h 159"/>
                  <a:gd name="T70" fmla="*/ 20 w 63"/>
                  <a:gd name="T71" fmla="*/ 144 h 159"/>
                  <a:gd name="T72" fmla="*/ 17 w 63"/>
                  <a:gd name="T73" fmla="*/ 139 h 159"/>
                  <a:gd name="T74" fmla="*/ 6 w 63"/>
                  <a:gd name="T75" fmla="*/ 123 h 159"/>
                  <a:gd name="T76" fmla="*/ 10 w 63"/>
                  <a:gd name="T77" fmla="*/ 113 h 159"/>
                  <a:gd name="T78" fmla="*/ 11 w 63"/>
                  <a:gd name="T79" fmla="*/ 102 h 159"/>
                  <a:gd name="T80" fmla="*/ 11 w 63"/>
                  <a:gd name="T81" fmla="*/ 98 h 159"/>
                  <a:gd name="T82" fmla="*/ 13 w 63"/>
                  <a:gd name="T83" fmla="*/ 89 h 159"/>
                  <a:gd name="T84" fmla="*/ 17 w 63"/>
                  <a:gd name="T85" fmla="*/ 79 h 159"/>
                  <a:gd name="T86" fmla="*/ 9 w 63"/>
                  <a:gd name="T87" fmla="*/ 68 h 159"/>
                  <a:gd name="T88" fmla="*/ 5 w 63"/>
                  <a:gd name="T89" fmla="*/ 52 h 159"/>
                  <a:gd name="T90" fmla="*/ 9 w 63"/>
                  <a:gd name="T91" fmla="*/ 45 h 159"/>
                  <a:gd name="T92" fmla="*/ 1 w 63"/>
                  <a:gd name="T93" fmla="*/ 37 h 159"/>
                  <a:gd name="T94" fmla="*/ 1 w 63"/>
                  <a:gd name="T95" fmla="*/ 23 h 159"/>
                  <a:gd name="T96" fmla="*/ 0 w 63"/>
                  <a:gd name="T97" fmla="*/ 14 h 159"/>
                  <a:gd name="T98" fmla="*/ 4 w 63"/>
                  <a:gd name="T99" fmla="*/ 10 h 159"/>
                  <a:gd name="T100" fmla="*/ 10 w 63"/>
                  <a:gd name="T101" fmla="*/ 7 h 159"/>
                  <a:gd name="T102" fmla="*/ 11 w 63"/>
                  <a:gd name="T103" fmla="*/ 0 h 159"/>
                  <a:gd name="T104" fmla="*/ 16 w 63"/>
                  <a:gd name="T105" fmla="*/ 2 h 159"/>
                  <a:gd name="T106" fmla="*/ 15 w 63"/>
                  <a:gd name="T107" fmla="*/ 15 h 159"/>
                  <a:gd name="T108" fmla="*/ 15 w 63"/>
                  <a:gd name="T109" fmla="*/ 1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159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7" name="Freeform 49"/>
              <p:cNvSpPr>
                <a:spLocks noEditPoints="1"/>
              </p:cNvSpPr>
              <p:nvPr/>
            </p:nvSpPr>
            <p:spPr bwMode="auto">
              <a:xfrm>
                <a:off x="3617" y="2292"/>
                <a:ext cx="185" cy="220"/>
              </a:xfrm>
              <a:custGeom>
                <a:avLst/>
                <a:gdLst>
                  <a:gd name="T0" fmla="*/ 83 w 94"/>
                  <a:gd name="T1" fmla="*/ 35 h 112"/>
                  <a:gd name="T2" fmla="*/ 83 w 94"/>
                  <a:gd name="T3" fmla="*/ 37 h 112"/>
                  <a:gd name="T4" fmla="*/ 79 w 94"/>
                  <a:gd name="T5" fmla="*/ 46 h 112"/>
                  <a:gd name="T6" fmla="*/ 80 w 94"/>
                  <a:gd name="T7" fmla="*/ 52 h 112"/>
                  <a:gd name="T8" fmla="*/ 85 w 94"/>
                  <a:gd name="T9" fmla="*/ 65 h 112"/>
                  <a:gd name="T10" fmla="*/ 87 w 94"/>
                  <a:gd name="T11" fmla="*/ 88 h 112"/>
                  <a:gd name="T12" fmla="*/ 92 w 94"/>
                  <a:gd name="T13" fmla="*/ 94 h 112"/>
                  <a:gd name="T14" fmla="*/ 93 w 94"/>
                  <a:gd name="T15" fmla="*/ 98 h 112"/>
                  <a:gd name="T16" fmla="*/ 78 w 94"/>
                  <a:gd name="T17" fmla="*/ 104 h 112"/>
                  <a:gd name="T18" fmla="*/ 71 w 94"/>
                  <a:gd name="T19" fmla="*/ 107 h 112"/>
                  <a:gd name="T20" fmla="*/ 61 w 94"/>
                  <a:gd name="T21" fmla="*/ 110 h 112"/>
                  <a:gd name="T22" fmla="*/ 50 w 94"/>
                  <a:gd name="T23" fmla="*/ 108 h 112"/>
                  <a:gd name="T24" fmla="*/ 43 w 94"/>
                  <a:gd name="T25" fmla="*/ 110 h 112"/>
                  <a:gd name="T26" fmla="*/ 43 w 94"/>
                  <a:gd name="T27" fmla="*/ 89 h 112"/>
                  <a:gd name="T28" fmla="*/ 38 w 94"/>
                  <a:gd name="T29" fmla="*/ 84 h 112"/>
                  <a:gd name="T30" fmla="*/ 29 w 94"/>
                  <a:gd name="T31" fmla="*/ 83 h 112"/>
                  <a:gd name="T32" fmla="*/ 20 w 94"/>
                  <a:gd name="T33" fmla="*/ 78 h 112"/>
                  <a:gd name="T34" fmla="*/ 18 w 94"/>
                  <a:gd name="T35" fmla="*/ 71 h 112"/>
                  <a:gd name="T36" fmla="*/ 15 w 94"/>
                  <a:gd name="T37" fmla="*/ 68 h 112"/>
                  <a:gd name="T38" fmla="*/ 12 w 94"/>
                  <a:gd name="T39" fmla="*/ 63 h 112"/>
                  <a:gd name="T40" fmla="*/ 11 w 94"/>
                  <a:gd name="T41" fmla="*/ 55 h 112"/>
                  <a:gd name="T42" fmla="*/ 1 w 94"/>
                  <a:gd name="T43" fmla="*/ 39 h 112"/>
                  <a:gd name="T44" fmla="*/ 1 w 94"/>
                  <a:gd name="T45" fmla="*/ 37 h 112"/>
                  <a:gd name="T46" fmla="*/ 1 w 94"/>
                  <a:gd name="T47" fmla="*/ 33 h 112"/>
                  <a:gd name="T48" fmla="*/ 9 w 94"/>
                  <a:gd name="T49" fmla="*/ 32 h 112"/>
                  <a:gd name="T50" fmla="*/ 13 w 94"/>
                  <a:gd name="T51" fmla="*/ 24 h 112"/>
                  <a:gd name="T52" fmla="*/ 12 w 94"/>
                  <a:gd name="T53" fmla="*/ 19 h 112"/>
                  <a:gd name="T54" fmla="*/ 12 w 94"/>
                  <a:gd name="T55" fmla="*/ 10 h 112"/>
                  <a:gd name="T56" fmla="*/ 10 w 94"/>
                  <a:gd name="T57" fmla="*/ 0 h 112"/>
                  <a:gd name="T58" fmla="*/ 19 w 94"/>
                  <a:gd name="T59" fmla="*/ 7 h 112"/>
                  <a:gd name="T60" fmla="*/ 26 w 94"/>
                  <a:gd name="T61" fmla="*/ 16 h 112"/>
                  <a:gd name="T62" fmla="*/ 28 w 94"/>
                  <a:gd name="T63" fmla="*/ 13 h 112"/>
                  <a:gd name="T64" fmla="*/ 28 w 94"/>
                  <a:gd name="T65" fmla="*/ 10 h 112"/>
                  <a:gd name="T66" fmla="*/ 36 w 94"/>
                  <a:gd name="T67" fmla="*/ 17 h 112"/>
                  <a:gd name="T68" fmla="*/ 43 w 94"/>
                  <a:gd name="T69" fmla="*/ 11 h 112"/>
                  <a:gd name="T70" fmla="*/ 44 w 94"/>
                  <a:gd name="T71" fmla="*/ 8 h 112"/>
                  <a:gd name="T72" fmla="*/ 40 w 94"/>
                  <a:gd name="T73" fmla="*/ 7 h 112"/>
                  <a:gd name="T74" fmla="*/ 38 w 94"/>
                  <a:gd name="T75" fmla="*/ 5 h 112"/>
                  <a:gd name="T76" fmla="*/ 68 w 94"/>
                  <a:gd name="T77" fmla="*/ 13 h 112"/>
                  <a:gd name="T78" fmla="*/ 72 w 94"/>
                  <a:gd name="T79" fmla="*/ 22 h 112"/>
                  <a:gd name="T80" fmla="*/ 85 w 94"/>
                  <a:gd name="T81" fmla="*/ 30 h 112"/>
                  <a:gd name="T82" fmla="*/ 33 w 94"/>
                  <a:gd name="T83" fmla="*/ 67 h 112"/>
                  <a:gd name="T84" fmla="*/ 29 w 94"/>
                  <a:gd name="T85" fmla="*/ 63 h 112"/>
                  <a:gd name="T86" fmla="*/ 84 w 94"/>
                  <a:gd name="T87" fmla="*/ 50 h 112"/>
                  <a:gd name="T88" fmla="*/ 84 w 94"/>
                  <a:gd name="T89" fmla="*/ 47 h 112"/>
                  <a:gd name="T90" fmla="*/ 47 w 94"/>
                  <a:gd name="T91" fmla="*/ 27 h 112"/>
                  <a:gd name="T92" fmla="*/ 33 w 94"/>
                  <a:gd name="T93" fmla="*/ 4 h 112"/>
                  <a:gd name="T94" fmla="*/ 37 w 94"/>
                  <a:gd name="T95" fmla="*/ 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4" h="112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8" name="Freeform 50"/>
              <p:cNvSpPr>
                <a:spLocks noEditPoints="1"/>
              </p:cNvSpPr>
              <p:nvPr/>
            </p:nvSpPr>
            <p:spPr bwMode="auto">
              <a:xfrm>
                <a:off x="3617" y="2292"/>
                <a:ext cx="185" cy="220"/>
              </a:xfrm>
              <a:custGeom>
                <a:avLst/>
                <a:gdLst>
                  <a:gd name="T0" fmla="*/ 83 w 94"/>
                  <a:gd name="T1" fmla="*/ 35 h 112"/>
                  <a:gd name="T2" fmla="*/ 83 w 94"/>
                  <a:gd name="T3" fmla="*/ 37 h 112"/>
                  <a:gd name="T4" fmla="*/ 79 w 94"/>
                  <a:gd name="T5" fmla="*/ 46 h 112"/>
                  <a:gd name="T6" fmla="*/ 80 w 94"/>
                  <a:gd name="T7" fmla="*/ 52 h 112"/>
                  <a:gd name="T8" fmla="*/ 85 w 94"/>
                  <a:gd name="T9" fmla="*/ 65 h 112"/>
                  <a:gd name="T10" fmla="*/ 87 w 94"/>
                  <a:gd name="T11" fmla="*/ 88 h 112"/>
                  <a:gd name="T12" fmla="*/ 92 w 94"/>
                  <a:gd name="T13" fmla="*/ 94 h 112"/>
                  <a:gd name="T14" fmla="*/ 93 w 94"/>
                  <a:gd name="T15" fmla="*/ 98 h 112"/>
                  <a:gd name="T16" fmla="*/ 78 w 94"/>
                  <a:gd name="T17" fmla="*/ 104 h 112"/>
                  <a:gd name="T18" fmla="*/ 71 w 94"/>
                  <a:gd name="T19" fmla="*/ 107 h 112"/>
                  <a:gd name="T20" fmla="*/ 61 w 94"/>
                  <a:gd name="T21" fmla="*/ 110 h 112"/>
                  <a:gd name="T22" fmla="*/ 50 w 94"/>
                  <a:gd name="T23" fmla="*/ 108 h 112"/>
                  <a:gd name="T24" fmla="*/ 43 w 94"/>
                  <a:gd name="T25" fmla="*/ 110 h 112"/>
                  <a:gd name="T26" fmla="*/ 43 w 94"/>
                  <a:gd name="T27" fmla="*/ 89 h 112"/>
                  <a:gd name="T28" fmla="*/ 38 w 94"/>
                  <a:gd name="T29" fmla="*/ 84 h 112"/>
                  <a:gd name="T30" fmla="*/ 29 w 94"/>
                  <a:gd name="T31" fmla="*/ 83 h 112"/>
                  <a:gd name="T32" fmla="*/ 20 w 94"/>
                  <a:gd name="T33" fmla="*/ 78 h 112"/>
                  <a:gd name="T34" fmla="*/ 18 w 94"/>
                  <a:gd name="T35" fmla="*/ 71 h 112"/>
                  <a:gd name="T36" fmla="*/ 15 w 94"/>
                  <a:gd name="T37" fmla="*/ 68 h 112"/>
                  <a:gd name="T38" fmla="*/ 12 w 94"/>
                  <a:gd name="T39" fmla="*/ 63 h 112"/>
                  <a:gd name="T40" fmla="*/ 11 w 94"/>
                  <a:gd name="T41" fmla="*/ 55 h 112"/>
                  <a:gd name="T42" fmla="*/ 1 w 94"/>
                  <a:gd name="T43" fmla="*/ 39 h 112"/>
                  <a:gd name="T44" fmla="*/ 1 w 94"/>
                  <a:gd name="T45" fmla="*/ 37 h 112"/>
                  <a:gd name="T46" fmla="*/ 1 w 94"/>
                  <a:gd name="T47" fmla="*/ 33 h 112"/>
                  <a:gd name="T48" fmla="*/ 9 w 94"/>
                  <a:gd name="T49" fmla="*/ 32 h 112"/>
                  <a:gd name="T50" fmla="*/ 13 w 94"/>
                  <a:gd name="T51" fmla="*/ 24 h 112"/>
                  <a:gd name="T52" fmla="*/ 12 w 94"/>
                  <a:gd name="T53" fmla="*/ 19 h 112"/>
                  <a:gd name="T54" fmla="*/ 12 w 94"/>
                  <a:gd name="T55" fmla="*/ 10 h 112"/>
                  <a:gd name="T56" fmla="*/ 10 w 94"/>
                  <a:gd name="T57" fmla="*/ 0 h 112"/>
                  <a:gd name="T58" fmla="*/ 19 w 94"/>
                  <a:gd name="T59" fmla="*/ 7 h 112"/>
                  <a:gd name="T60" fmla="*/ 26 w 94"/>
                  <a:gd name="T61" fmla="*/ 16 h 112"/>
                  <a:gd name="T62" fmla="*/ 28 w 94"/>
                  <a:gd name="T63" fmla="*/ 13 h 112"/>
                  <a:gd name="T64" fmla="*/ 28 w 94"/>
                  <a:gd name="T65" fmla="*/ 10 h 112"/>
                  <a:gd name="T66" fmla="*/ 36 w 94"/>
                  <a:gd name="T67" fmla="*/ 17 h 112"/>
                  <a:gd name="T68" fmla="*/ 43 w 94"/>
                  <a:gd name="T69" fmla="*/ 11 h 112"/>
                  <a:gd name="T70" fmla="*/ 44 w 94"/>
                  <a:gd name="T71" fmla="*/ 8 h 112"/>
                  <a:gd name="T72" fmla="*/ 40 w 94"/>
                  <a:gd name="T73" fmla="*/ 7 h 112"/>
                  <a:gd name="T74" fmla="*/ 38 w 94"/>
                  <a:gd name="T75" fmla="*/ 5 h 112"/>
                  <a:gd name="T76" fmla="*/ 68 w 94"/>
                  <a:gd name="T77" fmla="*/ 13 h 112"/>
                  <a:gd name="T78" fmla="*/ 72 w 94"/>
                  <a:gd name="T79" fmla="*/ 22 h 112"/>
                  <a:gd name="T80" fmla="*/ 85 w 94"/>
                  <a:gd name="T81" fmla="*/ 30 h 112"/>
                  <a:gd name="T82" fmla="*/ 33 w 94"/>
                  <a:gd name="T83" fmla="*/ 67 h 112"/>
                  <a:gd name="T84" fmla="*/ 29 w 94"/>
                  <a:gd name="T85" fmla="*/ 63 h 112"/>
                  <a:gd name="T86" fmla="*/ 84 w 94"/>
                  <a:gd name="T87" fmla="*/ 50 h 112"/>
                  <a:gd name="T88" fmla="*/ 84 w 94"/>
                  <a:gd name="T89" fmla="*/ 47 h 112"/>
                  <a:gd name="T90" fmla="*/ 47 w 94"/>
                  <a:gd name="T91" fmla="*/ 27 h 112"/>
                  <a:gd name="T92" fmla="*/ 33 w 94"/>
                  <a:gd name="T93" fmla="*/ 4 h 112"/>
                  <a:gd name="T94" fmla="*/ 37 w 94"/>
                  <a:gd name="T95" fmla="*/ 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4" h="112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9" name="Freeform 51"/>
              <p:cNvSpPr>
                <a:spLocks/>
              </p:cNvSpPr>
              <p:nvPr/>
            </p:nvSpPr>
            <p:spPr bwMode="auto">
              <a:xfrm>
                <a:off x="4249" y="1360"/>
                <a:ext cx="127" cy="115"/>
              </a:xfrm>
              <a:custGeom>
                <a:avLst/>
                <a:gdLst>
                  <a:gd name="T0" fmla="*/ 29 w 65"/>
                  <a:gd name="T1" fmla="*/ 10 h 59"/>
                  <a:gd name="T2" fmla="*/ 29 w 65"/>
                  <a:gd name="T3" fmla="*/ 6 h 59"/>
                  <a:gd name="T4" fmla="*/ 33 w 65"/>
                  <a:gd name="T5" fmla="*/ 5 h 59"/>
                  <a:gd name="T6" fmla="*/ 31 w 65"/>
                  <a:gd name="T7" fmla="*/ 0 h 59"/>
                  <a:gd name="T8" fmla="*/ 26 w 65"/>
                  <a:gd name="T9" fmla="*/ 2 h 59"/>
                  <a:gd name="T10" fmla="*/ 23 w 65"/>
                  <a:gd name="T11" fmla="*/ 4 h 59"/>
                  <a:gd name="T12" fmla="*/ 20 w 65"/>
                  <a:gd name="T13" fmla="*/ 0 h 59"/>
                  <a:gd name="T14" fmla="*/ 16 w 65"/>
                  <a:gd name="T15" fmla="*/ 2 h 59"/>
                  <a:gd name="T16" fmla="*/ 18 w 65"/>
                  <a:gd name="T17" fmla="*/ 6 h 59"/>
                  <a:gd name="T18" fmla="*/ 16 w 65"/>
                  <a:gd name="T19" fmla="*/ 9 h 59"/>
                  <a:gd name="T20" fmla="*/ 15 w 65"/>
                  <a:gd name="T21" fmla="*/ 14 h 59"/>
                  <a:gd name="T22" fmla="*/ 14 w 65"/>
                  <a:gd name="T23" fmla="*/ 16 h 59"/>
                  <a:gd name="T24" fmla="*/ 8 w 65"/>
                  <a:gd name="T25" fmla="*/ 19 h 59"/>
                  <a:gd name="T26" fmla="*/ 4 w 65"/>
                  <a:gd name="T27" fmla="*/ 19 h 59"/>
                  <a:gd name="T28" fmla="*/ 3 w 65"/>
                  <a:gd name="T29" fmla="*/ 24 h 59"/>
                  <a:gd name="T30" fmla="*/ 7 w 65"/>
                  <a:gd name="T31" fmla="*/ 27 h 59"/>
                  <a:gd name="T32" fmla="*/ 11 w 65"/>
                  <a:gd name="T33" fmla="*/ 27 h 59"/>
                  <a:gd name="T34" fmla="*/ 10 w 65"/>
                  <a:gd name="T35" fmla="*/ 33 h 59"/>
                  <a:gd name="T36" fmla="*/ 11 w 65"/>
                  <a:gd name="T37" fmla="*/ 37 h 59"/>
                  <a:gd name="T38" fmla="*/ 7 w 65"/>
                  <a:gd name="T39" fmla="*/ 41 h 59"/>
                  <a:gd name="T40" fmla="*/ 6 w 65"/>
                  <a:gd name="T41" fmla="*/ 45 h 59"/>
                  <a:gd name="T42" fmla="*/ 9 w 65"/>
                  <a:gd name="T43" fmla="*/ 45 h 59"/>
                  <a:gd name="T44" fmla="*/ 12 w 65"/>
                  <a:gd name="T45" fmla="*/ 45 h 59"/>
                  <a:gd name="T46" fmla="*/ 15 w 65"/>
                  <a:gd name="T47" fmla="*/ 43 h 59"/>
                  <a:gd name="T48" fmla="*/ 17 w 65"/>
                  <a:gd name="T49" fmla="*/ 41 h 59"/>
                  <a:gd name="T50" fmla="*/ 19 w 65"/>
                  <a:gd name="T51" fmla="*/ 39 h 59"/>
                  <a:gd name="T52" fmla="*/ 22 w 65"/>
                  <a:gd name="T53" fmla="*/ 40 h 59"/>
                  <a:gd name="T54" fmla="*/ 24 w 65"/>
                  <a:gd name="T55" fmla="*/ 43 h 59"/>
                  <a:gd name="T56" fmla="*/ 26 w 65"/>
                  <a:gd name="T57" fmla="*/ 46 h 59"/>
                  <a:gd name="T58" fmla="*/ 24 w 65"/>
                  <a:gd name="T59" fmla="*/ 50 h 59"/>
                  <a:gd name="T60" fmla="*/ 23 w 65"/>
                  <a:gd name="T61" fmla="*/ 55 h 59"/>
                  <a:gd name="T62" fmla="*/ 27 w 65"/>
                  <a:gd name="T63" fmla="*/ 59 h 59"/>
                  <a:gd name="T64" fmla="*/ 31 w 65"/>
                  <a:gd name="T65" fmla="*/ 58 h 59"/>
                  <a:gd name="T66" fmla="*/ 35 w 65"/>
                  <a:gd name="T67" fmla="*/ 55 h 59"/>
                  <a:gd name="T68" fmla="*/ 37 w 65"/>
                  <a:gd name="T69" fmla="*/ 51 h 59"/>
                  <a:gd name="T70" fmla="*/ 40 w 65"/>
                  <a:gd name="T71" fmla="*/ 51 h 59"/>
                  <a:gd name="T72" fmla="*/ 46 w 65"/>
                  <a:gd name="T73" fmla="*/ 47 h 59"/>
                  <a:gd name="T74" fmla="*/ 49 w 65"/>
                  <a:gd name="T75" fmla="*/ 47 h 59"/>
                  <a:gd name="T76" fmla="*/ 56 w 65"/>
                  <a:gd name="T77" fmla="*/ 49 h 59"/>
                  <a:gd name="T78" fmla="*/ 62 w 65"/>
                  <a:gd name="T79" fmla="*/ 47 h 59"/>
                  <a:gd name="T80" fmla="*/ 65 w 65"/>
                  <a:gd name="T81" fmla="*/ 46 h 59"/>
                  <a:gd name="T82" fmla="*/ 65 w 65"/>
                  <a:gd name="T83" fmla="*/ 44 h 59"/>
                  <a:gd name="T84" fmla="*/ 63 w 65"/>
                  <a:gd name="T85" fmla="*/ 42 h 59"/>
                  <a:gd name="T86" fmla="*/ 63 w 65"/>
                  <a:gd name="T87" fmla="*/ 37 h 59"/>
                  <a:gd name="T88" fmla="*/ 60 w 65"/>
                  <a:gd name="T89" fmla="*/ 33 h 59"/>
                  <a:gd name="T90" fmla="*/ 62 w 65"/>
                  <a:gd name="T91" fmla="*/ 29 h 59"/>
                  <a:gd name="T92" fmla="*/ 62 w 65"/>
                  <a:gd name="T93" fmla="*/ 26 h 59"/>
                  <a:gd name="T94" fmla="*/ 61 w 65"/>
                  <a:gd name="T95" fmla="*/ 25 h 59"/>
                  <a:gd name="T96" fmla="*/ 55 w 65"/>
                  <a:gd name="T97" fmla="*/ 27 h 59"/>
                  <a:gd name="T98" fmla="*/ 53 w 65"/>
                  <a:gd name="T99" fmla="*/ 25 h 59"/>
                  <a:gd name="T100" fmla="*/ 53 w 65"/>
                  <a:gd name="T101" fmla="*/ 22 h 59"/>
                  <a:gd name="T102" fmla="*/ 52 w 65"/>
                  <a:gd name="T103" fmla="*/ 18 h 59"/>
                  <a:gd name="T104" fmla="*/ 45 w 65"/>
                  <a:gd name="T105" fmla="*/ 18 h 59"/>
                  <a:gd name="T106" fmla="*/ 40 w 65"/>
                  <a:gd name="T107" fmla="*/ 18 h 59"/>
                  <a:gd name="T108" fmla="*/ 36 w 65"/>
                  <a:gd name="T109" fmla="*/ 17 h 59"/>
                  <a:gd name="T110" fmla="*/ 31 w 65"/>
                  <a:gd name="T111" fmla="*/ 17 h 59"/>
                  <a:gd name="T112" fmla="*/ 28 w 65"/>
                  <a:gd name="T113" fmla="*/ 15 h 59"/>
                  <a:gd name="T114" fmla="*/ 22 w 65"/>
                  <a:gd name="T115" fmla="*/ 15 h 59"/>
                  <a:gd name="T116" fmla="*/ 20 w 65"/>
                  <a:gd name="T117" fmla="*/ 11 h 59"/>
                  <a:gd name="T118" fmla="*/ 25 w 65"/>
                  <a:gd name="T119" fmla="*/ 10 h 59"/>
                  <a:gd name="T120" fmla="*/ 28 w 65"/>
                  <a:gd name="T121" fmla="*/ 11 h 59"/>
                  <a:gd name="T122" fmla="*/ 29 w 65"/>
                  <a:gd name="T123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" h="59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0" name="Freeform 52"/>
              <p:cNvSpPr>
                <a:spLocks/>
              </p:cNvSpPr>
              <p:nvPr/>
            </p:nvSpPr>
            <p:spPr bwMode="auto">
              <a:xfrm>
                <a:off x="4249" y="1360"/>
                <a:ext cx="127" cy="115"/>
              </a:xfrm>
              <a:custGeom>
                <a:avLst/>
                <a:gdLst>
                  <a:gd name="T0" fmla="*/ 29 w 65"/>
                  <a:gd name="T1" fmla="*/ 10 h 59"/>
                  <a:gd name="T2" fmla="*/ 29 w 65"/>
                  <a:gd name="T3" fmla="*/ 6 h 59"/>
                  <a:gd name="T4" fmla="*/ 33 w 65"/>
                  <a:gd name="T5" fmla="*/ 5 h 59"/>
                  <a:gd name="T6" fmla="*/ 31 w 65"/>
                  <a:gd name="T7" fmla="*/ 0 h 59"/>
                  <a:gd name="T8" fmla="*/ 26 w 65"/>
                  <a:gd name="T9" fmla="*/ 2 h 59"/>
                  <a:gd name="T10" fmla="*/ 23 w 65"/>
                  <a:gd name="T11" fmla="*/ 4 h 59"/>
                  <a:gd name="T12" fmla="*/ 20 w 65"/>
                  <a:gd name="T13" fmla="*/ 0 h 59"/>
                  <a:gd name="T14" fmla="*/ 16 w 65"/>
                  <a:gd name="T15" fmla="*/ 2 h 59"/>
                  <a:gd name="T16" fmla="*/ 18 w 65"/>
                  <a:gd name="T17" fmla="*/ 6 h 59"/>
                  <a:gd name="T18" fmla="*/ 16 w 65"/>
                  <a:gd name="T19" fmla="*/ 9 h 59"/>
                  <a:gd name="T20" fmla="*/ 15 w 65"/>
                  <a:gd name="T21" fmla="*/ 14 h 59"/>
                  <a:gd name="T22" fmla="*/ 14 w 65"/>
                  <a:gd name="T23" fmla="*/ 16 h 59"/>
                  <a:gd name="T24" fmla="*/ 8 w 65"/>
                  <a:gd name="T25" fmla="*/ 19 h 59"/>
                  <a:gd name="T26" fmla="*/ 4 w 65"/>
                  <a:gd name="T27" fmla="*/ 19 h 59"/>
                  <a:gd name="T28" fmla="*/ 3 w 65"/>
                  <a:gd name="T29" fmla="*/ 24 h 59"/>
                  <a:gd name="T30" fmla="*/ 7 w 65"/>
                  <a:gd name="T31" fmla="*/ 27 h 59"/>
                  <a:gd name="T32" fmla="*/ 11 w 65"/>
                  <a:gd name="T33" fmla="*/ 27 h 59"/>
                  <a:gd name="T34" fmla="*/ 10 w 65"/>
                  <a:gd name="T35" fmla="*/ 33 h 59"/>
                  <a:gd name="T36" fmla="*/ 11 w 65"/>
                  <a:gd name="T37" fmla="*/ 37 h 59"/>
                  <a:gd name="T38" fmla="*/ 7 w 65"/>
                  <a:gd name="T39" fmla="*/ 41 h 59"/>
                  <a:gd name="T40" fmla="*/ 6 w 65"/>
                  <a:gd name="T41" fmla="*/ 45 h 59"/>
                  <a:gd name="T42" fmla="*/ 9 w 65"/>
                  <a:gd name="T43" fmla="*/ 45 h 59"/>
                  <a:gd name="T44" fmla="*/ 12 w 65"/>
                  <a:gd name="T45" fmla="*/ 45 h 59"/>
                  <a:gd name="T46" fmla="*/ 15 w 65"/>
                  <a:gd name="T47" fmla="*/ 43 h 59"/>
                  <a:gd name="T48" fmla="*/ 17 w 65"/>
                  <a:gd name="T49" fmla="*/ 41 h 59"/>
                  <a:gd name="T50" fmla="*/ 19 w 65"/>
                  <a:gd name="T51" fmla="*/ 39 h 59"/>
                  <a:gd name="T52" fmla="*/ 22 w 65"/>
                  <a:gd name="T53" fmla="*/ 40 h 59"/>
                  <a:gd name="T54" fmla="*/ 24 w 65"/>
                  <a:gd name="T55" fmla="*/ 43 h 59"/>
                  <a:gd name="T56" fmla="*/ 26 w 65"/>
                  <a:gd name="T57" fmla="*/ 46 h 59"/>
                  <a:gd name="T58" fmla="*/ 24 w 65"/>
                  <a:gd name="T59" fmla="*/ 50 h 59"/>
                  <a:gd name="T60" fmla="*/ 23 w 65"/>
                  <a:gd name="T61" fmla="*/ 55 h 59"/>
                  <a:gd name="T62" fmla="*/ 27 w 65"/>
                  <a:gd name="T63" fmla="*/ 59 h 59"/>
                  <a:gd name="T64" fmla="*/ 31 w 65"/>
                  <a:gd name="T65" fmla="*/ 58 h 59"/>
                  <a:gd name="T66" fmla="*/ 35 w 65"/>
                  <a:gd name="T67" fmla="*/ 55 h 59"/>
                  <a:gd name="T68" fmla="*/ 37 w 65"/>
                  <a:gd name="T69" fmla="*/ 51 h 59"/>
                  <a:gd name="T70" fmla="*/ 40 w 65"/>
                  <a:gd name="T71" fmla="*/ 51 h 59"/>
                  <a:gd name="T72" fmla="*/ 46 w 65"/>
                  <a:gd name="T73" fmla="*/ 47 h 59"/>
                  <a:gd name="T74" fmla="*/ 49 w 65"/>
                  <a:gd name="T75" fmla="*/ 47 h 59"/>
                  <a:gd name="T76" fmla="*/ 56 w 65"/>
                  <a:gd name="T77" fmla="*/ 49 h 59"/>
                  <a:gd name="T78" fmla="*/ 62 w 65"/>
                  <a:gd name="T79" fmla="*/ 47 h 59"/>
                  <a:gd name="T80" fmla="*/ 65 w 65"/>
                  <a:gd name="T81" fmla="*/ 46 h 59"/>
                  <a:gd name="T82" fmla="*/ 65 w 65"/>
                  <a:gd name="T83" fmla="*/ 44 h 59"/>
                  <a:gd name="T84" fmla="*/ 63 w 65"/>
                  <a:gd name="T85" fmla="*/ 42 h 59"/>
                  <a:gd name="T86" fmla="*/ 63 w 65"/>
                  <a:gd name="T87" fmla="*/ 37 h 59"/>
                  <a:gd name="T88" fmla="*/ 60 w 65"/>
                  <a:gd name="T89" fmla="*/ 33 h 59"/>
                  <a:gd name="T90" fmla="*/ 62 w 65"/>
                  <a:gd name="T91" fmla="*/ 29 h 59"/>
                  <a:gd name="T92" fmla="*/ 62 w 65"/>
                  <a:gd name="T93" fmla="*/ 26 h 59"/>
                  <a:gd name="T94" fmla="*/ 61 w 65"/>
                  <a:gd name="T95" fmla="*/ 25 h 59"/>
                  <a:gd name="T96" fmla="*/ 55 w 65"/>
                  <a:gd name="T97" fmla="*/ 27 h 59"/>
                  <a:gd name="T98" fmla="*/ 53 w 65"/>
                  <a:gd name="T99" fmla="*/ 25 h 59"/>
                  <a:gd name="T100" fmla="*/ 53 w 65"/>
                  <a:gd name="T101" fmla="*/ 22 h 59"/>
                  <a:gd name="T102" fmla="*/ 52 w 65"/>
                  <a:gd name="T103" fmla="*/ 18 h 59"/>
                  <a:gd name="T104" fmla="*/ 45 w 65"/>
                  <a:gd name="T105" fmla="*/ 18 h 59"/>
                  <a:gd name="T106" fmla="*/ 40 w 65"/>
                  <a:gd name="T107" fmla="*/ 18 h 59"/>
                  <a:gd name="T108" fmla="*/ 36 w 65"/>
                  <a:gd name="T109" fmla="*/ 17 h 59"/>
                  <a:gd name="T110" fmla="*/ 31 w 65"/>
                  <a:gd name="T111" fmla="*/ 17 h 59"/>
                  <a:gd name="T112" fmla="*/ 28 w 65"/>
                  <a:gd name="T113" fmla="*/ 15 h 59"/>
                  <a:gd name="T114" fmla="*/ 22 w 65"/>
                  <a:gd name="T115" fmla="*/ 15 h 59"/>
                  <a:gd name="T116" fmla="*/ 20 w 65"/>
                  <a:gd name="T117" fmla="*/ 11 h 59"/>
                  <a:gd name="T118" fmla="*/ 25 w 65"/>
                  <a:gd name="T119" fmla="*/ 10 h 59"/>
                  <a:gd name="T120" fmla="*/ 28 w 65"/>
                  <a:gd name="T121" fmla="*/ 11 h 59"/>
                  <a:gd name="T122" fmla="*/ 29 w 65"/>
                  <a:gd name="T123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" h="59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1" name="Freeform 53"/>
              <p:cNvSpPr>
                <a:spLocks/>
              </p:cNvSpPr>
              <p:nvPr/>
            </p:nvSpPr>
            <p:spPr bwMode="auto">
              <a:xfrm>
                <a:off x="5145" y="1715"/>
                <a:ext cx="35" cy="69"/>
              </a:xfrm>
              <a:custGeom>
                <a:avLst/>
                <a:gdLst>
                  <a:gd name="T0" fmla="*/ 13 w 18"/>
                  <a:gd name="T1" fmla="*/ 0 h 35"/>
                  <a:gd name="T2" fmla="*/ 10 w 18"/>
                  <a:gd name="T3" fmla="*/ 2 h 35"/>
                  <a:gd name="T4" fmla="*/ 9 w 18"/>
                  <a:gd name="T5" fmla="*/ 7 h 35"/>
                  <a:gd name="T6" fmla="*/ 5 w 18"/>
                  <a:gd name="T7" fmla="*/ 12 h 35"/>
                  <a:gd name="T8" fmla="*/ 5 w 18"/>
                  <a:gd name="T9" fmla="*/ 16 h 35"/>
                  <a:gd name="T10" fmla="*/ 2 w 18"/>
                  <a:gd name="T11" fmla="*/ 18 h 35"/>
                  <a:gd name="T12" fmla="*/ 1 w 18"/>
                  <a:gd name="T13" fmla="*/ 28 h 35"/>
                  <a:gd name="T14" fmla="*/ 4 w 18"/>
                  <a:gd name="T15" fmla="*/ 32 h 35"/>
                  <a:gd name="T16" fmla="*/ 7 w 18"/>
                  <a:gd name="T17" fmla="*/ 35 h 35"/>
                  <a:gd name="T18" fmla="*/ 8 w 18"/>
                  <a:gd name="T19" fmla="*/ 31 h 35"/>
                  <a:gd name="T20" fmla="*/ 11 w 18"/>
                  <a:gd name="T21" fmla="*/ 29 h 35"/>
                  <a:gd name="T22" fmla="*/ 11 w 18"/>
                  <a:gd name="T23" fmla="*/ 26 h 35"/>
                  <a:gd name="T24" fmla="*/ 13 w 18"/>
                  <a:gd name="T25" fmla="*/ 24 h 35"/>
                  <a:gd name="T26" fmla="*/ 13 w 18"/>
                  <a:gd name="T27" fmla="*/ 16 h 35"/>
                  <a:gd name="T28" fmla="*/ 17 w 18"/>
                  <a:gd name="T29" fmla="*/ 3 h 35"/>
                  <a:gd name="T30" fmla="*/ 13 w 18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35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2" name="Freeform 54"/>
              <p:cNvSpPr>
                <a:spLocks/>
              </p:cNvSpPr>
              <p:nvPr/>
            </p:nvSpPr>
            <p:spPr bwMode="auto">
              <a:xfrm>
                <a:off x="5145" y="1715"/>
                <a:ext cx="35" cy="69"/>
              </a:xfrm>
              <a:custGeom>
                <a:avLst/>
                <a:gdLst>
                  <a:gd name="T0" fmla="*/ 13 w 18"/>
                  <a:gd name="T1" fmla="*/ 0 h 35"/>
                  <a:gd name="T2" fmla="*/ 10 w 18"/>
                  <a:gd name="T3" fmla="*/ 2 h 35"/>
                  <a:gd name="T4" fmla="*/ 9 w 18"/>
                  <a:gd name="T5" fmla="*/ 7 h 35"/>
                  <a:gd name="T6" fmla="*/ 5 w 18"/>
                  <a:gd name="T7" fmla="*/ 12 h 35"/>
                  <a:gd name="T8" fmla="*/ 5 w 18"/>
                  <a:gd name="T9" fmla="*/ 16 h 35"/>
                  <a:gd name="T10" fmla="*/ 2 w 18"/>
                  <a:gd name="T11" fmla="*/ 18 h 35"/>
                  <a:gd name="T12" fmla="*/ 1 w 18"/>
                  <a:gd name="T13" fmla="*/ 28 h 35"/>
                  <a:gd name="T14" fmla="*/ 4 w 18"/>
                  <a:gd name="T15" fmla="*/ 32 h 35"/>
                  <a:gd name="T16" fmla="*/ 7 w 18"/>
                  <a:gd name="T17" fmla="*/ 35 h 35"/>
                  <a:gd name="T18" fmla="*/ 8 w 18"/>
                  <a:gd name="T19" fmla="*/ 31 h 35"/>
                  <a:gd name="T20" fmla="*/ 11 w 18"/>
                  <a:gd name="T21" fmla="*/ 29 h 35"/>
                  <a:gd name="T22" fmla="*/ 11 w 18"/>
                  <a:gd name="T23" fmla="*/ 26 h 35"/>
                  <a:gd name="T24" fmla="*/ 13 w 18"/>
                  <a:gd name="T25" fmla="*/ 24 h 35"/>
                  <a:gd name="T26" fmla="*/ 13 w 18"/>
                  <a:gd name="T27" fmla="*/ 16 h 35"/>
                  <a:gd name="T28" fmla="*/ 17 w 18"/>
                  <a:gd name="T29" fmla="*/ 3 h 35"/>
                  <a:gd name="T30" fmla="*/ 13 w 18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35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3" name="Freeform 55"/>
              <p:cNvSpPr>
                <a:spLocks/>
              </p:cNvSpPr>
              <p:nvPr/>
            </p:nvSpPr>
            <p:spPr bwMode="auto">
              <a:xfrm>
                <a:off x="3723" y="1442"/>
                <a:ext cx="110" cy="118"/>
              </a:xfrm>
              <a:custGeom>
                <a:avLst/>
                <a:gdLst>
                  <a:gd name="T0" fmla="*/ 0 w 56"/>
                  <a:gd name="T1" fmla="*/ 21 h 60"/>
                  <a:gd name="T2" fmla="*/ 0 w 56"/>
                  <a:gd name="T3" fmla="*/ 23 h 60"/>
                  <a:gd name="T4" fmla="*/ 0 w 56"/>
                  <a:gd name="T5" fmla="*/ 25 h 60"/>
                  <a:gd name="T6" fmla="*/ 2 w 56"/>
                  <a:gd name="T7" fmla="*/ 26 h 60"/>
                  <a:gd name="T8" fmla="*/ 2 w 56"/>
                  <a:gd name="T9" fmla="*/ 30 h 60"/>
                  <a:gd name="T10" fmla="*/ 1 w 56"/>
                  <a:gd name="T11" fmla="*/ 31 h 60"/>
                  <a:gd name="T12" fmla="*/ 1 w 56"/>
                  <a:gd name="T13" fmla="*/ 32 h 60"/>
                  <a:gd name="T14" fmla="*/ 2 w 56"/>
                  <a:gd name="T15" fmla="*/ 33 h 60"/>
                  <a:gd name="T16" fmla="*/ 3 w 56"/>
                  <a:gd name="T17" fmla="*/ 35 h 60"/>
                  <a:gd name="T18" fmla="*/ 7 w 56"/>
                  <a:gd name="T19" fmla="*/ 33 h 60"/>
                  <a:gd name="T20" fmla="*/ 11 w 56"/>
                  <a:gd name="T21" fmla="*/ 36 h 60"/>
                  <a:gd name="T22" fmla="*/ 7 w 56"/>
                  <a:gd name="T23" fmla="*/ 45 h 60"/>
                  <a:gd name="T24" fmla="*/ 6 w 56"/>
                  <a:gd name="T25" fmla="*/ 51 h 60"/>
                  <a:gd name="T26" fmla="*/ 3 w 56"/>
                  <a:gd name="T27" fmla="*/ 53 h 60"/>
                  <a:gd name="T28" fmla="*/ 1 w 56"/>
                  <a:gd name="T29" fmla="*/ 57 h 60"/>
                  <a:gd name="T30" fmla="*/ 2 w 56"/>
                  <a:gd name="T31" fmla="*/ 60 h 60"/>
                  <a:gd name="T32" fmla="*/ 7 w 56"/>
                  <a:gd name="T33" fmla="*/ 58 h 60"/>
                  <a:gd name="T34" fmla="*/ 14 w 56"/>
                  <a:gd name="T35" fmla="*/ 60 h 60"/>
                  <a:gd name="T36" fmla="*/ 27 w 56"/>
                  <a:gd name="T37" fmla="*/ 50 h 60"/>
                  <a:gd name="T38" fmla="*/ 45 w 56"/>
                  <a:gd name="T39" fmla="*/ 36 h 60"/>
                  <a:gd name="T40" fmla="*/ 47 w 56"/>
                  <a:gd name="T41" fmla="*/ 33 h 60"/>
                  <a:gd name="T42" fmla="*/ 49 w 56"/>
                  <a:gd name="T43" fmla="*/ 28 h 60"/>
                  <a:gd name="T44" fmla="*/ 49 w 56"/>
                  <a:gd name="T45" fmla="*/ 24 h 60"/>
                  <a:gd name="T46" fmla="*/ 51 w 56"/>
                  <a:gd name="T47" fmla="*/ 18 h 60"/>
                  <a:gd name="T48" fmla="*/ 50 w 56"/>
                  <a:gd name="T49" fmla="*/ 14 h 60"/>
                  <a:gd name="T50" fmla="*/ 54 w 56"/>
                  <a:gd name="T51" fmla="*/ 9 h 60"/>
                  <a:gd name="T52" fmla="*/ 56 w 56"/>
                  <a:gd name="T53" fmla="*/ 3 h 60"/>
                  <a:gd name="T54" fmla="*/ 54 w 56"/>
                  <a:gd name="T55" fmla="*/ 3 h 60"/>
                  <a:gd name="T56" fmla="*/ 54 w 56"/>
                  <a:gd name="T57" fmla="*/ 2 h 60"/>
                  <a:gd name="T58" fmla="*/ 53 w 56"/>
                  <a:gd name="T59" fmla="*/ 0 h 60"/>
                  <a:gd name="T60" fmla="*/ 46 w 56"/>
                  <a:gd name="T61" fmla="*/ 3 h 60"/>
                  <a:gd name="T62" fmla="*/ 34 w 56"/>
                  <a:gd name="T63" fmla="*/ 5 h 60"/>
                  <a:gd name="T64" fmla="*/ 23 w 56"/>
                  <a:gd name="T65" fmla="*/ 9 h 60"/>
                  <a:gd name="T66" fmla="*/ 17 w 56"/>
                  <a:gd name="T67" fmla="*/ 8 h 60"/>
                  <a:gd name="T68" fmla="*/ 13 w 56"/>
                  <a:gd name="T69" fmla="*/ 11 h 60"/>
                  <a:gd name="T70" fmla="*/ 9 w 56"/>
                  <a:gd name="T71" fmla="*/ 10 h 60"/>
                  <a:gd name="T72" fmla="*/ 9 w 56"/>
                  <a:gd name="T73" fmla="*/ 14 h 60"/>
                  <a:gd name="T74" fmla="*/ 7 w 56"/>
                  <a:gd name="T75" fmla="*/ 17 h 60"/>
                  <a:gd name="T76" fmla="*/ 3 w 56"/>
                  <a:gd name="T77" fmla="*/ 21 h 60"/>
                  <a:gd name="T78" fmla="*/ 0 w 56"/>
                  <a:gd name="T79" fmla="*/ 2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4" name="Freeform 56"/>
              <p:cNvSpPr>
                <a:spLocks/>
              </p:cNvSpPr>
              <p:nvPr/>
            </p:nvSpPr>
            <p:spPr bwMode="auto">
              <a:xfrm>
                <a:off x="3723" y="1442"/>
                <a:ext cx="110" cy="118"/>
              </a:xfrm>
              <a:custGeom>
                <a:avLst/>
                <a:gdLst>
                  <a:gd name="T0" fmla="*/ 0 w 56"/>
                  <a:gd name="T1" fmla="*/ 21 h 60"/>
                  <a:gd name="T2" fmla="*/ 0 w 56"/>
                  <a:gd name="T3" fmla="*/ 23 h 60"/>
                  <a:gd name="T4" fmla="*/ 0 w 56"/>
                  <a:gd name="T5" fmla="*/ 25 h 60"/>
                  <a:gd name="T6" fmla="*/ 2 w 56"/>
                  <a:gd name="T7" fmla="*/ 26 h 60"/>
                  <a:gd name="T8" fmla="*/ 2 w 56"/>
                  <a:gd name="T9" fmla="*/ 30 h 60"/>
                  <a:gd name="T10" fmla="*/ 1 w 56"/>
                  <a:gd name="T11" fmla="*/ 31 h 60"/>
                  <a:gd name="T12" fmla="*/ 1 w 56"/>
                  <a:gd name="T13" fmla="*/ 32 h 60"/>
                  <a:gd name="T14" fmla="*/ 2 w 56"/>
                  <a:gd name="T15" fmla="*/ 33 h 60"/>
                  <a:gd name="T16" fmla="*/ 3 w 56"/>
                  <a:gd name="T17" fmla="*/ 35 h 60"/>
                  <a:gd name="T18" fmla="*/ 7 w 56"/>
                  <a:gd name="T19" fmla="*/ 33 h 60"/>
                  <a:gd name="T20" fmla="*/ 11 w 56"/>
                  <a:gd name="T21" fmla="*/ 36 h 60"/>
                  <a:gd name="T22" fmla="*/ 7 w 56"/>
                  <a:gd name="T23" fmla="*/ 45 h 60"/>
                  <a:gd name="T24" fmla="*/ 6 w 56"/>
                  <a:gd name="T25" fmla="*/ 51 h 60"/>
                  <a:gd name="T26" fmla="*/ 3 w 56"/>
                  <a:gd name="T27" fmla="*/ 53 h 60"/>
                  <a:gd name="T28" fmla="*/ 1 w 56"/>
                  <a:gd name="T29" fmla="*/ 57 h 60"/>
                  <a:gd name="T30" fmla="*/ 2 w 56"/>
                  <a:gd name="T31" fmla="*/ 60 h 60"/>
                  <a:gd name="T32" fmla="*/ 7 w 56"/>
                  <a:gd name="T33" fmla="*/ 58 h 60"/>
                  <a:gd name="T34" fmla="*/ 14 w 56"/>
                  <a:gd name="T35" fmla="*/ 60 h 60"/>
                  <a:gd name="T36" fmla="*/ 27 w 56"/>
                  <a:gd name="T37" fmla="*/ 50 h 60"/>
                  <a:gd name="T38" fmla="*/ 45 w 56"/>
                  <a:gd name="T39" fmla="*/ 36 h 60"/>
                  <a:gd name="T40" fmla="*/ 47 w 56"/>
                  <a:gd name="T41" fmla="*/ 33 h 60"/>
                  <a:gd name="T42" fmla="*/ 49 w 56"/>
                  <a:gd name="T43" fmla="*/ 28 h 60"/>
                  <a:gd name="T44" fmla="*/ 49 w 56"/>
                  <a:gd name="T45" fmla="*/ 24 h 60"/>
                  <a:gd name="T46" fmla="*/ 51 w 56"/>
                  <a:gd name="T47" fmla="*/ 18 h 60"/>
                  <a:gd name="T48" fmla="*/ 50 w 56"/>
                  <a:gd name="T49" fmla="*/ 14 h 60"/>
                  <a:gd name="T50" fmla="*/ 54 w 56"/>
                  <a:gd name="T51" fmla="*/ 9 h 60"/>
                  <a:gd name="T52" fmla="*/ 56 w 56"/>
                  <a:gd name="T53" fmla="*/ 3 h 60"/>
                  <a:gd name="T54" fmla="*/ 54 w 56"/>
                  <a:gd name="T55" fmla="*/ 3 h 60"/>
                  <a:gd name="T56" fmla="*/ 54 w 56"/>
                  <a:gd name="T57" fmla="*/ 2 h 60"/>
                  <a:gd name="T58" fmla="*/ 53 w 56"/>
                  <a:gd name="T59" fmla="*/ 0 h 60"/>
                  <a:gd name="T60" fmla="*/ 46 w 56"/>
                  <a:gd name="T61" fmla="*/ 3 h 60"/>
                  <a:gd name="T62" fmla="*/ 34 w 56"/>
                  <a:gd name="T63" fmla="*/ 5 h 60"/>
                  <a:gd name="T64" fmla="*/ 23 w 56"/>
                  <a:gd name="T65" fmla="*/ 9 h 60"/>
                  <a:gd name="T66" fmla="*/ 17 w 56"/>
                  <a:gd name="T67" fmla="*/ 8 h 60"/>
                  <a:gd name="T68" fmla="*/ 13 w 56"/>
                  <a:gd name="T69" fmla="*/ 11 h 60"/>
                  <a:gd name="T70" fmla="*/ 9 w 56"/>
                  <a:gd name="T71" fmla="*/ 10 h 60"/>
                  <a:gd name="T72" fmla="*/ 9 w 56"/>
                  <a:gd name="T73" fmla="*/ 14 h 60"/>
                  <a:gd name="T74" fmla="*/ 7 w 56"/>
                  <a:gd name="T75" fmla="*/ 17 h 60"/>
                  <a:gd name="T76" fmla="*/ 3 w 56"/>
                  <a:gd name="T77" fmla="*/ 21 h 60"/>
                  <a:gd name="T78" fmla="*/ 0 w 56"/>
                  <a:gd name="T79" fmla="*/ 2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5" name="Freeform 57"/>
              <p:cNvSpPr>
                <a:spLocks/>
              </p:cNvSpPr>
              <p:nvPr/>
            </p:nvSpPr>
            <p:spPr bwMode="auto">
              <a:xfrm>
                <a:off x="3213" y="1187"/>
                <a:ext cx="83" cy="61"/>
              </a:xfrm>
              <a:custGeom>
                <a:avLst/>
                <a:gdLst>
                  <a:gd name="T0" fmla="*/ 41 w 42"/>
                  <a:gd name="T1" fmla="*/ 15 h 31"/>
                  <a:gd name="T2" fmla="*/ 41 w 42"/>
                  <a:gd name="T3" fmla="*/ 13 h 31"/>
                  <a:gd name="T4" fmla="*/ 40 w 42"/>
                  <a:gd name="T5" fmla="*/ 13 h 31"/>
                  <a:gd name="T6" fmla="*/ 40 w 42"/>
                  <a:gd name="T7" fmla="*/ 13 h 31"/>
                  <a:gd name="T8" fmla="*/ 38 w 42"/>
                  <a:gd name="T9" fmla="*/ 8 h 31"/>
                  <a:gd name="T10" fmla="*/ 32 w 42"/>
                  <a:gd name="T11" fmla="*/ 4 h 31"/>
                  <a:gd name="T12" fmla="*/ 28 w 42"/>
                  <a:gd name="T13" fmla="*/ 2 h 31"/>
                  <a:gd name="T14" fmla="*/ 24 w 42"/>
                  <a:gd name="T15" fmla="*/ 3 h 31"/>
                  <a:gd name="T16" fmla="*/ 20 w 42"/>
                  <a:gd name="T17" fmla="*/ 5 h 31"/>
                  <a:gd name="T18" fmla="*/ 18 w 42"/>
                  <a:gd name="T19" fmla="*/ 6 h 31"/>
                  <a:gd name="T20" fmla="*/ 16 w 42"/>
                  <a:gd name="T21" fmla="*/ 8 h 31"/>
                  <a:gd name="T22" fmla="*/ 14 w 42"/>
                  <a:gd name="T23" fmla="*/ 9 h 31"/>
                  <a:gd name="T24" fmla="*/ 7 w 42"/>
                  <a:gd name="T25" fmla="*/ 16 h 31"/>
                  <a:gd name="T26" fmla="*/ 3 w 42"/>
                  <a:gd name="T27" fmla="*/ 22 h 31"/>
                  <a:gd name="T28" fmla="*/ 4 w 42"/>
                  <a:gd name="T29" fmla="*/ 26 h 31"/>
                  <a:gd name="T30" fmla="*/ 7 w 42"/>
                  <a:gd name="T31" fmla="*/ 26 h 31"/>
                  <a:gd name="T32" fmla="*/ 12 w 42"/>
                  <a:gd name="T33" fmla="*/ 29 h 31"/>
                  <a:gd name="T34" fmla="*/ 15 w 42"/>
                  <a:gd name="T35" fmla="*/ 30 h 31"/>
                  <a:gd name="T36" fmla="*/ 21 w 42"/>
                  <a:gd name="T37" fmla="*/ 26 h 31"/>
                  <a:gd name="T38" fmla="*/ 22 w 42"/>
                  <a:gd name="T39" fmla="*/ 24 h 31"/>
                  <a:gd name="T40" fmla="*/ 26 w 42"/>
                  <a:gd name="T41" fmla="*/ 27 h 31"/>
                  <a:gd name="T42" fmla="*/ 30 w 42"/>
                  <a:gd name="T43" fmla="*/ 28 h 31"/>
                  <a:gd name="T44" fmla="*/ 30 w 42"/>
                  <a:gd name="T45" fmla="*/ 25 h 31"/>
                  <a:gd name="T46" fmla="*/ 34 w 42"/>
                  <a:gd name="T47" fmla="*/ 22 h 31"/>
                  <a:gd name="T48" fmla="*/ 38 w 42"/>
                  <a:gd name="T49" fmla="*/ 20 h 31"/>
                  <a:gd name="T50" fmla="*/ 41 w 42"/>
                  <a:gd name="T51" fmla="*/ 19 h 31"/>
                  <a:gd name="T52" fmla="*/ 40 w 42"/>
                  <a:gd name="T53" fmla="*/ 16 h 31"/>
                  <a:gd name="T54" fmla="*/ 41 w 42"/>
                  <a:gd name="T5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31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6" name="Freeform 58"/>
              <p:cNvSpPr>
                <a:spLocks/>
              </p:cNvSpPr>
              <p:nvPr/>
            </p:nvSpPr>
            <p:spPr bwMode="auto">
              <a:xfrm>
                <a:off x="3213" y="1187"/>
                <a:ext cx="83" cy="61"/>
              </a:xfrm>
              <a:custGeom>
                <a:avLst/>
                <a:gdLst>
                  <a:gd name="T0" fmla="*/ 41 w 42"/>
                  <a:gd name="T1" fmla="*/ 15 h 31"/>
                  <a:gd name="T2" fmla="*/ 41 w 42"/>
                  <a:gd name="T3" fmla="*/ 13 h 31"/>
                  <a:gd name="T4" fmla="*/ 40 w 42"/>
                  <a:gd name="T5" fmla="*/ 13 h 31"/>
                  <a:gd name="T6" fmla="*/ 40 w 42"/>
                  <a:gd name="T7" fmla="*/ 13 h 31"/>
                  <a:gd name="T8" fmla="*/ 38 w 42"/>
                  <a:gd name="T9" fmla="*/ 8 h 31"/>
                  <a:gd name="T10" fmla="*/ 32 w 42"/>
                  <a:gd name="T11" fmla="*/ 4 h 31"/>
                  <a:gd name="T12" fmla="*/ 28 w 42"/>
                  <a:gd name="T13" fmla="*/ 2 h 31"/>
                  <a:gd name="T14" fmla="*/ 24 w 42"/>
                  <a:gd name="T15" fmla="*/ 3 h 31"/>
                  <a:gd name="T16" fmla="*/ 20 w 42"/>
                  <a:gd name="T17" fmla="*/ 5 h 31"/>
                  <a:gd name="T18" fmla="*/ 18 w 42"/>
                  <a:gd name="T19" fmla="*/ 6 h 31"/>
                  <a:gd name="T20" fmla="*/ 16 w 42"/>
                  <a:gd name="T21" fmla="*/ 8 h 31"/>
                  <a:gd name="T22" fmla="*/ 14 w 42"/>
                  <a:gd name="T23" fmla="*/ 9 h 31"/>
                  <a:gd name="T24" fmla="*/ 7 w 42"/>
                  <a:gd name="T25" fmla="*/ 16 h 31"/>
                  <a:gd name="T26" fmla="*/ 3 w 42"/>
                  <a:gd name="T27" fmla="*/ 22 h 31"/>
                  <a:gd name="T28" fmla="*/ 4 w 42"/>
                  <a:gd name="T29" fmla="*/ 26 h 31"/>
                  <a:gd name="T30" fmla="*/ 7 w 42"/>
                  <a:gd name="T31" fmla="*/ 26 h 31"/>
                  <a:gd name="T32" fmla="*/ 12 w 42"/>
                  <a:gd name="T33" fmla="*/ 29 h 31"/>
                  <a:gd name="T34" fmla="*/ 15 w 42"/>
                  <a:gd name="T35" fmla="*/ 30 h 31"/>
                  <a:gd name="T36" fmla="*/ 21 w 42"/>
                  <a:gd name="T37" fmla="*/ 26 h 31"/>
                  <a:gd name="T38" fmla="*/ 22 w 42"/>
                  <a:gd name="T39" fmla="*/ 24 h 31"/>
                  <a:gd name="T40" fmla="*/ 26 w 42"/>
                  <a:gd name="T41" fmla="*/ 27 h 31"/>
                  <a:gd name="T42" fmla="*/ 30 w 42"/>
                  <a:gd name="T43" fmla="*/ 28 h 31"/>
                  <a:gd name="T44" fmla="*/ 30 w 42"/>
                  <a:gd name="T45" fmla="*/ 25 h 31"/>
                  <a:gd name="T46" fmla="*/ 34 w 42"/>
                  <a:gd name="T47" fmla="*/ 22 h 31"/>
                  <a:gd name="T48" fmla="*/ 38 w 42"/>
                  <a:gd name="T49" fmla="*/ 20 h 31"/>
                  <a:gd name="T50" fmla="*/ 41 w 42"/>
                  <a:gd name="T51" fmla="*/ 19 h 31"/>
                  <a:gd name="T52" fmla="*/ 40 w 42"/>
                  <a:gd name="T53" fmla="*/ 16 h 31"/>
                  <a:gd name="T54" fmla="*/ 41 w 42"/>
                  <a:gd name="T5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31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3310" y="590"/>
                <a:ext cx="221" cy="420"/>
              </a:xfrm>
              <a:custGeom>
                <a:avLst/>
                <a:gdLst>
                  <a:gd name="T0" fmla="*/ 110 w 113"/>
                  <a:gd name="T1" fmla="*/ 45 h 214"/>
                  <a:gd name="T2" fmla="*/ 110 w 113"/>
                  <a:gd name="T3" fmla="*/ 26 h 214"/>
                  <a:gd name="T4" fmla="*/ 103 w 113"/>
                  <a:gd name="T5" fmla="*/ 15 h 214"/>
                  <a:gd name="T6" fmla="*/ 83 w 113"/>
                  <a:gd name="T7" fmla="*/ 3 h 214"/>
                  <a:gd name="T8" fmla="*/ 79 w 113"/>
                  <a:gd name="T9" fmla="*/ 8 h 214"/>
                  <a:gd name="T10" fmla="*/ 69 w 113"/>
                  <a:gd name="T11" fmla="*/ 16 h 214"/>
                  <a:gd name="T12" fmla="*/ 59 w 113"/>
                  <a:gd name="T13" fmla="*/ 18 h 214"/>
                  <a:gd name="T14" fmla="*/ 51 w 113"/>
                  <a:gd name="T15" fmla="*/ 33 h 214"/>
                  <a:gd name="T16" fmla="*/ 41 w 113"/>
                  <a:gd name="T17" fmla="*/ 45 h 214"/>
                  <a:gd name="T18" fmla="*/ 32 w 113"/>
                  <a:gd name="T19" fmla="*/ 69 h 214"/>
                  <a:gd name="T20" fmla="*/ 16 w 113"/>
                  <a:gd name="T21" fmla="*/ 76 h 214"/>
                  <a:gd name="T22" fmla="*/ 8 w 113"/>
                  <a:gd name="T23" fmla="*/ 96 h 214"/>
                  <a:gd name="T24" fmla="*/ 8 w 113"/>
                  <a:gd name="T25" fmla="*/ 115 h 214"/>
                  <a:gd name="T26" fmla="*/ 7 w 113"/>
                  <a:gd name="T27" fmla="*/ 126 h 214"/>
                  <a:gd name="T28" fmla="*/ 6 w 113"/>
                  <a:gd name="T29" fmla="*/ 141 h 214"/>
                  <a:gd name="T30" fmla="*/ 5 w 113"/>
                  <a:gd name="T31" fmla="*/ 153 h 214"/>
                  <a:gd name="T32" fmla="*/ 0 w 113"/>
                  <a:gd name="T33" fmla="*/ 162 h 214"/>
                  <a:gd name="T34" fmla="*/ 6 w 113"/>
                  <a:gd name="T35" fmla="*/ 167 h 214"/>
                  <a:gd name="T36" fmla="*/ 5 w 113"/>
                  <a:gd name="T37" fmla="*/ 176 h 214"/>
                  <a:gd name="T38" fmla="*/ 13 w 113"/>
                  <a:gd name="T39" fmla="*/ 184 h 214"/>
                  <a:gd name="T40" fmla="*/ 16 w 113"/>
                  <a:gd name="T41" fmla="*/ 190 h 214"/>
                  <a:gd name="T42" fmla="*/ 12 w 113"/>
                  <a:gd name="T43" fmla="*/ 194 h 214"/>
                  <a:gd name="T44" fmla="*/ 26 w 113"/>
                  <a:gd name="T45" fmla="*/ 203 h 214"/>
                  <a:gd name="T46" fmla="*/ 30 w 113"/>
                  <a:gd name="T47" fmla="*/ 193 h 214"/>
                  <a:gd name="T48" fmla="*/ 43 w 113"/>
                  <a:gd name="T49" fmla="*/ 192 h 214"/>
                  <a:gd name="T50" fmla="*/ 47 w 113"/>
                  <a:gd name="T51" fmla="*/ 184 h 214"/>
                  <a:gd name="T52" fmla="*/ 45 w 113"/>
                  <a:gd name="T53" fmla="*/ 179 h 214"/>
                  <a:gd name="T54" fmla="*/ 48 w 113"/>
                  <a:gd name="T55" fmla="*/ 172 h 214"/>
                  <a:gd name="T56" fmla="*/ 45 w 113"/>
                  <a:gd name="T57" fmla="*/ 158 h 214"/>
                  <a:gd name="T58" fmla="*/ 58 w 113"/>
                  <a:gd name="T59" fmla="*/ 158 h 214"/>
                  <a:gd name="T60" fmla="*/ 64 w 113"/>
                  <a:gd name="T61" fmla="*/ 152 h 214"/>
                  <a:gd name="T62" fmla="*/ 62 w 113"/>
                  <a:gd name="T63" fmla="*/ 149 h 214"/>
                  <a:gd name="T64" fmla="*/ 65 w 113"/>
                  <a:gd name="T65" fmla="*/ 138 h 214"/>
                  <a:gd name="T66" fmla="*/ 57 w 113"/>
                  <a:gd name="T67" fmla="*/ 133 h 214"/>
                  <a:gd name="T68" fmla="*/ 52 w 113"/>
                  <a:gd name="T69" fmla="*/ 118 h 214"/>
                  <a:gd name="T70" fmla="*/ 55 w 113"/>
                  <a:gd name="T71" fmla="*/ 103 h 214"/>
                  <a:gd name="T72" fmla="*/ 56 w 113"/>
                  <a:gd name="T73" fmla="*/ 101 h 214"/>
                  <a:gd name="T74" fmla="*/ 61 w 113"/>
                  <a:gd name="T75" fmla="*/ 96 h 214"/>
                  <a:gd name="T76" fmla="*/ 65 w 113"/>
                  <a:gd name="T77" fmla="*/ 92 h 214"/>
                  <a:gd name="T78" fmla="*/ 69 w 113"/>
                  <a:gd name="T79" fmla="*/ 87 h 214"/>
                  <a:gd name="T80" fmla="*/ 84 w 113"/>
                  <a:gd name="T81" fmla="*/ 77 h 214"/>
                  <a:gd name="T82" fmla="*/ 86 w 113"/>
                  <a:gd name="T83" fmla="*/ 72 h 214"/>
                  <a:gd name="T84" fmla="*/ 89 w 113"/>
                  <a:gd name="T85" fmla="*/ 61 h 214"/>
                  <a:gd name="T86" fmla="*/ 89 w 113"/>
                  <a:gd name="T87" fmla="*/ 56 h 214"/>
                  <a:gd name="T88" fmla="*/ 98 w 113"/>
                  <a:gd name="T89" fmla="*/ 50 h 214"/>
                  <a:gd name="T90" fmla="*/ 103 w 113"/>
                  <a:gd name="T91" fmla="*/ 49 h 214"/>
                  <a:gd name="T92" fmla="*/ 30 w 113"/>
                  <a:gd name="T93" fmla="*/ 210 h 214"/>
                  <a:gd name="T94" fmla="*/ 67 w 113"/>
                  <a:gd name="T95" fmla="*/ 174 h 214"/>
                  <a:gd name="T96" fmla="*/ 66 w 113"/>
                  <a:gd name="T97" fmla="*/ 182 h 214"/>
                  <a:gd name="T98" fmla="*/ 67 w 113"/>
                  <a:gd name="T99" fmla="*/ 171 h 214"/>
                  <a:gd name="T100" fmla="*/ 30 w 113"/>
                  <a:gd name="T101" fmla="*/ 161 h 214"/>
                  <a:gd name="T102" fmla="*/ 31 w 113"/>
                  <a:gd name="T103" fmla="*/ 156 h 214"/>
                  <a:gd name="T104" fmla="*/ 20 w 113"/>
                  <a:gd name="T105" fmla="*/ 148 h 214"/>
                  <a:gd name="T106" fmla="*/ 19 w 113"/>
                  <a:gd name="T107" fmla="*/ 160 h 214"/>
                  <a:gd name="T108" fmla="*/ 11 w 113"/>
                  <a:gd name="T109" fmla="*/ 161 h 214"/>
                  <a:gd name="T110" fmla="*/ 18 w 113"/>
                  <a:gd name="T111" fmla="*/ 153 h 214"/>
                  <a:gd name="T112" fmla="*/ 53 w 113"/>
                  <a:gd name="T113" fmla="*/ 145 h 214"/>
                  <a:gd name="T114" fmla="*/ 59 w 113"/>
                  <a:gd name="T115" fmla="*/ 149 h 214"/>
                  <a:gd name="T116" fmla="*/ 53 w 113"/>
                  <a:gd name="T117" fmla="*/ 145 h 214"/>
                  <a:gd name="T118" fmla="*/ 49 w 113"/>
                  <a:gd name="T119" fmla="*/ 14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3" h="214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8" name="Freeform 60"/>
              <p:cNvSpPr>
                <a:spLocks noEditPoints="1"/>
              </p:cNvSpPr>
              <p:nvPr/>
            </p:nvSpPr>
            <p:spPr bwMode="auto">
              <a:xfrm>
                <a:off x="3310" y="590"/>
                <a:ext cx="221" cy="420"/>
              </a:xfrm>
              <a:custGeom>
                <a:avLst/>
                <a:gdLst>
                  <a:gd name="T0" fmla="*/ 110 w 113"/>
                  <a:gd name="T1" fmla="*/ 45 h 214"/>
                  <a:gd name="T2" fmla="*/ 110 w 113"/>
                  <a:gd name="T3" fmla="*/ 26 h 214"/>
                  <a:gd name="T4" fmla="*/ 103 w 113"/>
                  <a:gd name="T5" fmla="*/ 15 h 214"/>
                  <a:gd name="T6" fmla="*/ 83 w 113"/>
                  <a:gd name="T7" fmla="*/ 3 h 214"/>
                  <a:gd name="T8" fmla="*/ 79 w 113"/>
                  <a:gd name="T9" fmla="*/ 8 h 214"/>
                  <a:gd name="T10" fmla="*/ 69 w 113"/>
                  <a:gd name="T11" fmla="*/ 16 h 214"/>
                  <a:gd name="T12" fmla="*/ 59 w 113"/>
                  <a:gd name="T13" fmla="*/ 18 h 214"/>
                  <a:gd name="T14" fmla="*/ 51 w 113"/>
                  <a:gd name="T15" fmla="*/ 33 h 214"/>
                  <a:gd name="T16" fmla="*/ 41 w 113"/>
                  <a:gd name="T17" fmla="*/ 45 h 214"/>
                  <a:gd name="T18" fmla="*/ 32 w 113"/>
                  <a:gd name="T19" fmla="*/ 69 h 214"/>
                  <a:gd name="T20" fmla="*/ 16 w 113"/>
                  <a:gd name="T21" fmla="*/ 76 h 214"/>
                  <a:gd name="T22" fmla="*/ 8 w 113"/>
                  <a:gd name="T23" fmla="*/ 96 h 214"/>
                  <a:gd name="T24" fmla="*/ 8 w 113"/>
                  <a:gd name="T25" fmla="*/ 115 h 214"/>
                  <a:gd name="T26" fmla="*/ 7 w 113"/>
                  <a:gd name="T27" fmla="*/ 126 h 214"/>
                  <a:gd name="T28" fmla="*/ 6 w 113"/>
                  <a:gd name="T29" fmla="*/ 141 h 214"/>
                  <a:gd name="T30" fmla="*/ 5 w 113"/>
                  <a:gd name="T31" fmla="*/ 153 h 214"/>
                  <a:gd name="T32" fmla="*/ 0 w 113"/>
                  <a:gd name="T33" fmla="*/ 162 h 214"/>
                  <a:gd name="T34" fmla="*/ 6 w 113"/>
                  <a:gd name="T35" fmla="*/ 167 h 214"/>
                  <a:gd name="T36" fmla="*/ 5 w 113"/>
                  <a:gd name="T37" fmla="*/ 176 h 214"/>
                  <a:gd name="T38" fmla="*/ 13 w 113"/>
                  <a:gd name="T39" fmla="*/ 184 h 214"/>
                  <a:gd name="T40" fmla="*/ 16 w 113"/>
                  <a:gd name="T41" fmla="*/ 190 h 214"/>
                  <a:gd name="T42" fmla="*/ 12 w 113"/>
                  <a:gd name="T43" fmla="*/ 194 h 214"/>
                  <a:gd name="T44" fmla="*/ 26 w 113"/>
                  <a:gd name="T45" fmla="*/ 203 h 214"/>
                  <a:gd name="T46" fmla="*/ 30 w 113"/>
                  <a:gd name="T47" fmla="*/ 193 h 214"/>
                  <a:gd name="T48" fmla="*/ 43 w 113"/>
                  <a:gd name="T49" fmla="*/ 192 h 214"/>
                  <a:gd name="T50" fmla="*/ 47 w 113"/>
                  <a:gd name="T51" fmla="*/ 184 h 214"/>
                  <a:gd name="T52" fmla="*/ 45 w 113"/>
                  <a:gd name="T53" fmla="*/ 179 h 214"/>
                  <a:gd name="T54" fmla="*/ 48 w 113"/>
                  <a:gd name="T55" fmla="*/ 172 h 214"/>
                  <a:gd name="T56" fmla="*/ 45 w 113"/>
                  <a:gd name="T57" fmla="*/ 158 h 214"/>
                  <a:gd name="T58" fmla="*/ 58 w 113"/>
                  <a:gd name="T59" fmla="*/ 158 h 214"/>
                  <a:gd name="T60" fmla="*/ 64 w 113"/>
                  <a:gd name="T61" fmla="*/ 152 h 214"/>
                  <a:gd name="T62" fmla="*/ 62 w 113"/>
                  <a:gd name="T63" fmla="*/ 149 h 214"/>
                  <a:gd name="T64" fmla="*/ 65 w 113"/>
                  <a:gd name="T65" fmla="*/ 138 h 214"/>
                  <a:gd name="T66" fmla="*/ 57 w 113"/>
                  <a:gd name="T67" fmla="*/ 133 h 214"/>
                  <a:gd name="T68" fmla="*/ 52 w 113"/>
                  <a:gd name="T69" fmla="*/ 118 h 214"/>
                  <a:gd name="T70" fmla="*/ 55 w 113"/>
                  <a:gd name="T71" fmla="*/ 103 h 214"/>
                  <a:gd name="T72" fmla="*/ 56 w 113"/>
                  <a:gd name="T73" fmla="*/ 101 h 214"/>
                  <a:gd name="T74" fmla="*/ 61 w 113"/>
                  <a:gd name="T75" fmla="*/ 96 h 214"/>
                  <a:gd name="T76" fmla="*/ 65 w 113"/>
                  <a:gd name="T77" fmla="*/ 92 h 214"/>
                  <a:gd name="T78" fmla="*/ 69 w 113"/>
                  <a:gd name="T79" fmla="*/ 87 h 214"/>
                  <a:gd name="T80" fmla="*/ 84 w 113"/>
                  <a:gd name="T81" fmla="*/ 77 h 214"/>
                  <a:gd name="T82" fmla="*/ 86 w 113"/>
                  <a:gd name="T83" fmla="*/ 72 h 214"/>
                  <a:gd name="T84" fmla="*/ 89 w 113"/>
                  <a:gd name="T85" fmla="*/ 61 h 214"/>
                  <a:gd name="T86" fmla="*/ 89 w 113"/>
                  <a:gd name="T87" fmla="*/ 56 h 214"/>
                  <a:gd name="T88" fmla="*/ 98 w 113"/>
                  <a:gd name="T89" fmla="*/ 50 h 214"/>
                  <a:gd name="T90" fmla="*/ 103 w 113"/>
                  <a:gd name="T91" fmla="*/ 49 h 214"/>
                  <a:gd name="T92" fmla="*/ 30 w 113"/>
                  <a:gd name="T93" fmla="*/ 210 h 214"/>
                  <a:gd name="T94" fmla="*/ 67 w 113"/>
                  <a:gd name="T95" fmla="*/ 174 h 214"/>
                  <a:gd name="T96" fmla="*/ 66 w 113"/>
                  <a:gd name="T97" fmla="*/ 182 h 214"/>
                  <a:gd name="T98" fmla="*/ 67 w 113"/>
                  <a:gd name="T99" fmla="*/ 171 h 214"/>
                  <a:gd name="T100" fmla="*/ 30 w 113"/>
                  <a:gd name="T101" fmla="*/ 161 h 214"/>
                  <a:gd name="T102" fmla="*/ 31 w 113"/>
                  <a:gd name="T103" fmla="*/ 156 h 214"/>
                  <a:gd name="T104" fmla="*/ 20 w 113"/>
                  <a:gd name="T105" fmla="*/ 148 h 214"/>
                  <a:gd name="T106" fmla="*/ 19 w 113"/>
                  <a:gd name="T107" fmla="*/ 160 h 214"/>
                  <a:gd name="T108" fmla="*/ 11 w 113"/>
                  <a:gd name="T109" fmla="*/ 161 h 214"/>
                  <a:gd name="T110" fmla="*/ 18 w 113"/>
                  <a:gd name="T111" fmla="*/ 153 h 214"/>
                  <a:gd name="T112" fmla="*/ 53 w 113"/>
                  <a:gd name="T113" fmla="*/ 145 h 214"/>
                  <a:gd name="T114" fmla="*/ 59 w 113"/>
                  <a:gd name="T115" fmla="*/ 149 h 214"/>
                  <a:gd name="T116" fmla="*/ 53 w 113"/>
                  <a:gd name="T117" fmla="*/ 145 h 214"/>
                  <a:gd name="T118" fmla="*/ 49 w 113"/>
                  <a:gd name="T119" fmla="*/ 14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3" h="214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9" name="Freeform 61"/>
              <p:cNvSpPr>
                <a:spLocks/>
              </p:cNvSpPr>
              <p:nvPr/>
            </p:nvSpPr>
            <p:spPr bwMode="auto">
              <a:xfrm>
                <a:off x="3635" y="2800"/>
                <a:ext cx="22" cy="31"/>
              </a:xfrm>
              <a:custGeom>
                <a:avLst/>
                <a:gdLst>
                  <a:gd name="T0" fmla="*/ 10 w 11"/>
                  <a:gd name="T1" fmla="*/ 10 h 16"/>
                  <a:gd name="T2" fmla="*/ 11 w 11"/>
                  <a:gd name="T3" fmla="*/ 4 h 16"/>
                  <a:gd name="T4" fmla="*/ 7 w 11"/>
                  <a:gd name="T5" fmla="*/ 0 h 16"/>
                  <a:gd name="T6" fmla="*/ 3 w 11"/>
                  <a:gd name="T7" fmla="*/ 1 h 16"/>
                  <a:gd name="T8" fmla="*/ 1 w 11"/>
                  <a:gd name="T9" fmla="*/ 5 h 16"/>
                  <a:gd name="T10" fmla="*/ 1 w 11"/>
                  <a:gd name="T11" fmla="*/ 11 h 16"/>
                  <a:gd name="T12" fmla="*/ 4 w 11"/>
                  <a:gd name="T13" fmla="*/ 14 h 16"/>
                  <a:gd name="T14" fmla="*/ 11 w 11"/>
                  <a:gd name="T15" fmla="*/ 16 h 16"/>
                  <a:gd name="T16" fmla="*/ 10 w 11"/>
                  <a:gd name="T1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10" y="10"/>
                    </a:moveTo>
                    <a:cubicBezTo>
                      <a:pt x="10" y="10"/>
                      <a:pt x="11" y="6"/>
                      <a:pt x="11" y="4"/>
                    </a:cubicBezTo>
                    <a:cubicBezTo>
                      <a:pt x="11" y="2"/>
                      <a:pt x="7" y="0"/>
                      <a:pt x="7" y="0"/>
                    </a:cubicBezTo>
                    <a:cubicBezTo>
                      <a:pt x="7" y="0"/>
                      <a:pt x="5" y="2"/>
                      <a:pt x="3" y="1"/>
                    </a:cubicBezTo>
                    <a:cubicBezTo>
                      <a:pt x="2" y="0"/>
                      <a:pt x="1" y="2"/>
                      <a:pt x="1" y="5"/>
                    </a:cubicBezTo>
                    <a:cubicBezTo>
                      <a:pt x="1" y="9"/>
                      <a:pt x="0" y="8"/>
                      <a:pt x="1" y="11"/>
                    </a:cubicBezTo>
                    <a:cubicBezTo>
                      <a:pt x="3" y="14"/>
                      <a:pt x="2" y="12"/>
                      <a:pt x="4" y="14"/>
                    </a:cubicBezTo>
                    <a:cubicBezTo>
                      <a:pt x="7" y="15"/>
                      <a:pt x="11" y="16"/>
                      <a:pt x="11" y="16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0" name="Freeform 62"/>
              <p:cNvSpPr>
                <a:spLocks/>
              </p:cNvSpPr>
              <p:nvPr/>
            </p:nvSpPr>
            <p:spPr bwMode="auto">
              <a:xfrm>
                <a:off x="2127" y="2113"/>
                <a:ext cx="71" cy="112"/>
              </a:xfrm>
              <a:custGeom>
                <a:avLst/>
                <a:gdLst>
                  <a:gd name="T0" fmla="*/ 36 w 36"/>
                  <a:gd name="T1" fmla="*/ 4 h 57"/>
                  <a:gd name="T2" fmla="*/ 32 w 36"/>
                  <a:gd name="T3" fmla="*/ 4 h 57"/>
                  <a:gd name="T4" fmla="*/ 32 w 36"/>
                  <a:gd name="T5" fmla="*/ 3 h 57"/>
                  <a:gd name="T6" fmla="*/ 27 w 36"/>
                  <a:gd name="T7" fmla="*/ 3 h 57"/>
                  <a:gd name="T8" fmla="*/ 27 w 36"/>
                  <a:gd name="T9" fmla="*/ 4 h 57"/>
                  <a:gd name="T10" fmla="*/ 24 w 36"/>
                  <a:gd name="T11" fmla="*/ 5 h 57"/>
                  <a:gd name="T12" fmla="*/ 12 w 36"/>
                  <a:gd name="T13" fmla="*/ 7 h 57"/>
                  <a:gd name="T14" fmla="*/ 12 w 36"/>
                  <a:gd name="T15" fmla="*/ 6 h 57"/>
                  <a:gd name="T16" fmla="*/ 7 w 36"/>
                  <a:gd name="T17" fmla="*/ 14 h 57"/>
                  <a:gd name="T18" fmla="*/ 7 w 36"/>
                  <a:gd name="T19" fmla="*/ 19 h 57"/>
                  <a:gd name="T20" fmla="*/ 2 w 36"/>
                  <a:gd name="T21" fmla="*/ 23 h 57"/>
                  <a:gd name="T22" fmla="*/ 3 w 36"/>
                  <a:gd name="T23" fmla="*/ 29 h 57"/>
                  <a:gd name="T24" fmla="*/ 2 w 36"/>
                  <a:gd name="T25" fmla="*/ 36 h 57"/>
                  <a:gd name="T26" fmla="*/ 5 w 36"/>
                  <a:gd name="T27" fmla="*/ 38 h 57"/>
                  <a:gd name="T28" fmla="*/ 5 w 36"/>
                  <a:gd name="T29" fmla="*/ 43 h 57"/>
                  <a:gd name="T30" fmla="*/ 6 w 36"/>
                  <a:gd name="T31" fmla="*/ 51 h 57"/>
                  <a:gd name="T32" fmla="*/ 7 w 36"/>
                  <a:gd name="T33" fmla="*/ 56 h 57"/>
                  <a:gd name="T34" fmla="*/ 11 w 36"/>
                  <a:gd name="T35" fmla="*/ 55 h 57"/>
                  <a:gd name="T36" fmla="*/ 17 w 36"/>
                  <a:gd name="T37" fmla="*/ 57 h 57"/>
                  <a:gd name="T38" fmla="*/ 19 w 36"/>
                  <a:gd name="T39" fmla="*/ 53 h 57"/>
                  <a:gd name="T40" fmla="*/ 16 w 36"/>
                  <a:gd name="T41" fmla="*/ 51 h 57"/>
                  <a:gd name="T42" fmla="*/ 17 w 36"/>
                  <a:gd name="T43" fmla="*/ 46 h 57"/>
                  <a:gd name="T44" fmla="*/ 23 w 36"/>
                  <a:gd name="T45" fmla="*/ 48 h 57"/>
                  <a:gd name="T46" fmla="*/ 26 w 36"/>
                  <a:gd name="T47" fmla="*/ 47 h 57"/>
                  <a:gd name="T48" fmla="*/ 27 w 36"/>
                  <a:gd name="T49" fmla="*/ 49 h 57"/>
                  <a:gd name="T50" fmla="*/ 31 w 36"/>
                  <a:gd name="T51" fmla="*/ 49 h 57"/>
                  <a:gd name="T52" fmla="*/ 35 w 36"/>
                  <a:gd name="T53" fmla="*/ 43 h 57"/>
                  <a:gd name="T54" fmla="*/ 36 w 36"/>
                  <a:gd name="T55" fmla="*/ 35 h 57"/>
                  <a:gd name="T56" fmla="*/ 32 w 36"/>
                  <a:gd name="T57" fmla="*/ 28 h 57"/>
                  <a:gd name="T58" fmla="*/ 31 w 36"/>
                  <a:gd name="T59" fmla="*/ 17 h 57"/>
                  <a:gd name="T60" fmla="*/ 35 w 36"/>
                  <a:gd name="T61" fmla="*/ 10 h 57"/>
                  <a:gd name="T62" fmla="*/ 36 w 36"/>
                  <a:gd name="T63" fmla="*/ 7 h 57"/>
                  <a:gd name="T64" fmla="*/ 35 w 36"/>
                  <a:gd name="T65" fmla="*/ 7 h 57"/>
                  <a:gd name="T66" fmla="*/ 36 w 36"/>
                  <a:gd name="T67" fmla="*/ 5 h 57"/>
                  <a:gd name="T68" fmla="*/ 36 w 36"/>
                  <a:gd name="T6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57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1" name="Freeform 63"/>
              <p:cNvSpPr>
                <a:spLocks/>
              </p:cNvSpPr>
              <p:nvPr/>
            </p:nvSpPr>
            <p:spPr bwMode="auto">
              <a:xfrm>
                <a:off x="2127" y="2113"/>
                <a:ext cx="71" cy="112"/>
              </a:xfrm>
              <a:custGeom>
                <a:avLst/>
                <a:gdLst>
                  <a:gd name="T0" fmla="*/ 36 w 36"/>
                  <a:gd name="T1" fmla="*/ 4 h 57"/>
                  <a:gd name="T2" fmla="*/ 32 w 36"/>
                  <a:gd name="T3" fmla="*/ 4 h 57"/>
                  <a:gd name="T4" fmla="*/ 32 w 36"/>
                  <a:gd name="T5" fmla="*/ 3 h 57"/>
                  <a:gd name="T6" fmla="*/ 27 w 36"/>
                  <a:gd name="T7" fmla="*/ 3 h 57"/>
                  <a:gd name="T8" fmla="*/ 27 w 36"/>
                  <a:gd name="T9" fmla="*/ 4 h 57"/>
                  <a:gd name="T10" fmla="*/ 24 w 36"/>
                  <a:gd name="T11" fmla="*/ 5 h 57"/>
                  <a:gd name="T12" fmla="*/ 12 w 36"/>
                  <a:gd name="T13" fmla="*/ 7 h 57"/>
                  <a:gd name="T14" fmla="*/ 12 w 36"/>
                  <a:gd name="T15" fmla="*/ 6 h 57"/>
                  <a:gd name="T16" fmla="*/ 7 w 36"/>
                  <a:gd name="T17" fmla="*/ 14 h 57"/>
                  <a:gd name="T18" fmla="*/ 7 w 36"/>
                  <a:gd name="T19" fmla="*/ 19 h 57"/>
                  <a:gd name="T20" fmla="*/ 2 w 36"/>
                  <a:gd name="T21" fmla="*/ 23 h 57"/>
                  <a:gd name="T22" fmla="*/ 3 w 36"/>
                  <a:gd name="T23" fmla="*/ 29 h 57"/>
                  <a:gd name="T24" fmla="*/ 2 w 36"/>
                  <a:gd name="T25" fmla="*/ 36 h 57"/>
                  <a:gd name="T26" fmla="*/ 5 w 36"/>
                  <a:gd name="T27" fmla="*/ 38 h 57"/>
                  <a:gd name="T28" fmla="*/ 5 w 36"/>
                  <a:gd name="T29" fmla="*/ 43 h 57"/>
                  <a:gd name="T30" fmla="*/ 6 w 36"/>
                  <a:gd name="T31" fmla="*/ 51 h 57"/>
                  <a:gd name="T32" fmla="*/ 7 w 36"/>
                  <a:gd name="T33" fmla="*/ 56 h 57"/>
                  <a:gd name="T34" fmla="*/ 11 w 36"/>
                  <a:gd name="T35" fmla="*/ 55 h 57"/>
                  <a:gd name="T36" fmla="*/ 17 w 36"/>
                  <a:gd name="T37" fmla="*/ 57 h 57"/>
                  <a:gd name="T38" fmla="*/ 19 w 36"/>
                  <a:gd name="T39" fmla="*/ 53 h 57"/>
                  <a:gd name="T40" fmla="*/ 16 w 36"/>
                  <a:gd name="T41" fmla="*/ 51 h 57"/>
                  <a:gd name="T42" fmla="*/ 17 w 36"/>
                  <a:gd name="T43" fmla="*/ 46 h 57"/>
                  <a:gd name="T44" fmla="*/ 23 w 36"/>
                  <a:gd name="T45" fmla="*/ 48 h 57"/>
                  <a:gd name="T46" fmla="*/ 26 w 36"/>
                  <a:gd name="T47" fmla="*/ 47 h 57"/>
                  <a:gd name="T48" fmla="*/ 27 w 36"/>
                  <a:gd name="T49" fmla="*/ 49 h 57"/>
                  <a:gd name="T50" fmla="*/ 31 w 36"/>
                  <a:gd name="T51" fmla="*/ 49 h 57"/>
                  <a:gd name="T52" fmla="*/ 35 w 36"/>
                  <a:gd name="T53" fmla="*/ 43 h 57"/>
                  <a:gd name="T54" fmla="*/ 36 w 36"/>
                  <a:gd name="T55" fmla="*/ 35 h 57"/>
                  <a:gd name="T56" fmla="*/ 32 w 36"/>
                  <a:gd name="T57" fmla="*/ 28 h 57"/>
                  <a:gd name="T58" fmla="*/ 31 w 36"/>
                  <a:gd name="T59" fmla="*/ 17 h 57"/>
                  <a:gd name="T60" fmla="*/ 35 w 36"/>
                  <a:gd name="T61" fmla="*/ 10 h 57"/>
                  <a:gd name="T62" fmla="*/ 36 w 36"/>
                  <a:gd name="T63" fmla="*/ 7 h 57"/>
                  <a:gd name="T64" fmla="*/ 35 w 36"/>
                  <a:gd name="T65" fmla="*/ 7 h 57"/>
                  <a:gd name="T66" fmla="*/ 36 w 36"/>
                  <a:gd name="T67" fmla="*/ 5 h 57"/>
                  <a:gd name="T68" fmla="*/ 36 w 36"/>
                  <a:gd name="T6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57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2" name="Freeform 64"/>
              <p:cNvSpPr>
                <a:spLocks noEditPoints="1"/>
              </p:cNvSpPr>
              <p:nvPr/>
            </p:nvSpPr>
            <p:spPr bwMode="auto">
              <a:xfrm>
                <a:off x="3480" y="1756"/>
                <a:ext cx="288" cy="418"/>
              </a:xfrm>
              <a:custGeom>
                <a:avLst/>
                <a:gdLst>
                  <a:gd name="T0" fmla="*/ 145 w 147"/>
                  <a:gd name="T1" fmla="*/ 52 h 213"/>
                  <a:gd name="T2" fmla="*/ 138 w 147"/>
                  <a:gd name="T3" fmla="*/ 44 h 213"/>
                  <a:gd name="T4" fmla="*/ 137 w 147"/>
                  <a:gd name="T5" fmla="*/ 36 h 213"/>
                  <a:gd name="T6" fmla="*/ 138 w 147"/>
                  <a:gd name="T7" fmla="*/ 34 h 213"/>
                  <a:gd name="T8" fmla="*/ 137 w 147"/>
                  <a:gd name="T9" fmla="*/ 26 h 213"/>
                  <a:gd name="T10" fmla="*/ 135 w 147"/>
                  <a:gd name="T11" fmla="*/ 20 h 213"/>
                  <a:gd name="T12" fmla="*/ 130 w 147"/>
                  <a:gd name="T13" fmla="*/ 10 h 213"/>
                  <a:gd name="T14" fmla="*/ 124 w 147"/>
                  <a:gd name="T15" fmla="*/ 3 h 213"/>
                  <a:gd name="T16" fmla="*/ 123 w 147"/>
                  <a:gd name="T17" fmla="*/ 0 h 213"/>
                  <a:gd name="T18" fmla="*/ 115 w 147"/>
                  <a:gd name="T19" fmla="*/ 2 h 213"/>
                  <a:gd name="T20" fmla="*/ 110 w 147"/>
                  <a:gd name="T21" fmla="*/ 9 h 213"/>
                  <a:gd name="T22" fmla="*/ 106 w 147"/>
                  <a:gd name="T23" fmla="*/ 15 h 213"/>
                  <a:gd name="T24" fmla="*/ 97 w 147"/>
                  <a:gd name="T25" fmla="*/ 13 h 213"/>
                  <a:gd name="T26" fmla="*/ 94 w 147"/>
                  <a:gd name="T27" fmla="*/ 13 h 213"/>
                  <a:gd name="T28" fmla="*/ 32 w 147"/>
                  <a:gd name="T29" fmla="*/ 33 h 213"/>
                  <a:gd name="T30" fmla="*/ 24 w 147"/>
                  <a:gd name="T31" fmla="*/ 41 h 213"/>
                  <a:gd name="T32" fmla="*/ 18 w 147"/>
                  <a:gd name="T33" fmla="*/ 81 h 213"/>
                  <a:gd name="T34" fmla="*/ 12 w 147"/>
                  <a:gd name="T35" fmla="*/ 88 h 213"/>
                  <a:gd name="T36" fmla="*/ 8 w 147"/>
                  <a:gd name="T37" fmla="*/ 96 h 213"/>
                  <a:gd name="T38" fmla="*/ 4 w 147"/>
                  <a:gd name="T39" fmla="*/ 106 h 213"/>
                  <a:gd name="T40" fmla="*/ 1 w 147"/>
                  <a:gd name="T41" fmla="*/ 113 h 213"/>
                  <a:gd name="T42" fmla="*/ 8 w 147"/>
                  <a:gd name="T43" fmla="*/ 116 h 213"/>
                  <a:gd name="T44" fmla="*/ 7 w 147"/>
                  <a:gd name="T45" fmla="*/ 123 h 213"/>
                  <a:gd name="T46" fmla="*/ 8 w 147"/>
                  <a:gd name="T47" fmla="*/ 131 h 213"/>
                  <a:gd name="T48" fmla="*/ 14 w 147"/>
                  <a:gd name="T49" fmla="*/ 140 h 213"/>
                  <a:gd name="T50" fmla="*/ 15 w 147"/>
                  <a:gd name="T51" fmla="*/ 150 h 213"/>
                  <a:gd name="T52" fmla="*/ 21 w 147"/>
                  <a:gd name="T53" fmla="*/ 163 h 213"/>
                  <a:gd name="T54" fmla="*/ 29 w 147"/>
                  <a:gd name="T55" fmla="*/ 169 h 213"/>
                  <a:gd name="T56" fmla="*/ 37 w 147"/>
                  <a:gd name="T57" fmla="*/ 173 h 213"/>
                  <a:gd name="T58" fmla="*/ 46 w 147"/>
                  <a:gd name="T59" fmla="*/ 184 h 213"/>
                  <a:gd name="T60" fmla="*/ 49 w 147"/>
                  <a:gd name="T61" fmla="*/ 193 h 213"/>
                  <a:gd name="T62" fmla="*/ 54 w 147"/>
                  <a:gd name="T63" fmla="*/ 202 h 213"/>
                  <a:gd name="T64" fmla="*/ 63 w 147"/>
                  <a:gd name="T65" fmla="*/ 202 h 213"/>
                  <a:gd name="T66" fmla="*/ 71 w 147"/>
                  <a:gd name="T67" fmla="*/ 202 h 213"/>
                  <a:gd name="T68" fmla="*/ 80 w 147"/>
                  <a:gd name="T69" fmla="*/ 210 h 213"/>
                  <a:gd name="T70" fmla="*/ 87 w 147"/>
                  <a:gd name="T71" fmla="*/ 213 h 213"/>
                  <a:gd name="T72" fmla="*/ 97 w 147"/>
                  <a:gd name="T73" fmla="*/ 208 h 213"/>
                  <a:gd name="T74" fmla="*/ 106 w 147"/>
                  <a:gd name="T75" fmla="*/ 207 h 213"/>
                  <a:gd name="T76" fmla="*/ 113 w 147"/>
                  <a:gd name="T77" fmla="*/ 204 h 213"/>
                  <a:gd name="T78" fmla="*/ 121 w 147"/>
                  <a:gd name="T79" fmla="*/ 204 h 213"/>
                  <a:gd name="T80" fmla="*/ 125 w 147"/>
                  <a:gd name="T81" fmla="*/ 205 h 213"/>
                  <a:gd name="T82" fmla="*/ 121 w 147"/>
                  <a:gd name="T83" fmla="*/ 200 h 213"/>
                  <a:gd name="T84" fmla="*/ 112 w 147"/>
                  <a:gd name="T85" fmla="*/ 187 h 213"/>
                  <a:gd name="T86" fmla="*/ 106 w 147"/>
                  <a:gd name="T87" fmla="*/ 178 h 213"/>
                  <a:gd name="T88" fmla="*/ 96 w 147"/>
                  <a:gd name="T89" fmla="*/ 173 h 213"/>
                  <a:gd name="T90" fmla="*/ 100 w 147"/>
                  <a:gd name="T91" fmla="*/ 167 h 213"/>
                  <a:gd name="T92" fmla="*/ 105 w 147"/>
                  <a:gd name="T93" fmla="*/ 160 h 213"/>
                  <a:gd name="T94" fmla="*/ 110 w 147"/>
                  <a:gd name="T95" fmla="*/ 140 h 213"/>
                  <a:gd name="T96" fmla="*/ 114 w 147"/>
                  <a:gd name="T97" fmla="*/ 132 h 213"/>
                  <a:gd name="T98" fmla="*/ 120 w 147"/>
                  <a:gd name="T99" fmla="*/ 124 h 213"/>
                  <a:gd name="T100" fmla="*/ 127 w 147"/>
                  <a:gd name="T101" fmla="*/ 108 h 213"/>
                  <a:gd name="T102" fmla="*/ 131 w 147"/>
                  <a:gd name="T103" fmla="*/ 91 h 213"/>
                  <a:gd name="T104" fmla="*/ 134 w 147"/>
                  <a:gd name="T105" fmla="*/ 76 h 213"/>
                  <a:gd name="T106" fmla="*/ 136 w 147"/>
                  <a:gd name="T107" fmla="*/ 65 h 213"/>
                  <a:gd name="T108" fmla="*/ 140 w 147"/>
                  <a:gd name="T109" fmla="*/ 59 h 213"/>
                  <a:gd name="T110" fmla="*/ 147 w 147"/>
                  <a:gd name="T111" fmla="*/ 57 h 213"/>
                  <a:gd name="T112" fmla="*/ 94 w 147"/>
                  <a:gd name="T113" fmla="*/ 13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7" h="213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3" name="Freeform 65"/>
              <p:cNvSpPr>
                <a:spLocks noEditPoints="1"/>
              </p:cNvSpPr>
              <p:nvPr/>
            </p:nvSpPr>
            <p:spPr bwMode="auto">
              <a:xfrm>
                <a:off x="3480" y="1756"/>
                <a:ext cx="288" cy="418"/>
              </a:xfrm>
              <a:custGeom>
                <a:avLst/>
                <a:gdLst>
                  <a:gd name="T0" fmla="*/ 145 w 147"/>
                  <a:gd name="T1" fmla="*/ 52 h 213"/>
                  <a:gd name="T2" fmla="*/ 138 w 147"/>
                  <a:gd name="T3" fmla="*/ 44 h 213"/>
                  <a:gd name="T4" fmla="*/ 137 w 147"/>
                  <a:gd name="T5" fmla="*/ 36 h 213"/>
                  <a:gd name="T6" fmla="*/ 138 w 147"/>
                  <a:gd name="T7" fmla="*/ 34 h 213"/>
                  <a:gd name="T8" fmla="*/ 137 w 147"/>
                  <a:gd name="T9" fmla="*/ 26 h 213"/>
                  <a:gd name="T10" fmla="*/ 135 w 147"/>
                  <a:gd name="T11" fmla="*/ 20 h 213"/>
                  <a:gd name="T12" fmla="*/ 130 w 147"/>
                  <a:gd name="T13" fmla="*/ 10 h 213"/>
                  <a:gd name="T14" fmla="*/ 124 w 147"/>
                  <a:gd name="T15" fmla="*/ 3 h 213"/>
                  <a:gd name="T16" fmla="*/ 123 w 147"/>
                  <a:gd name="T17" fmla="*/ 0 h 213"/>
                  <a:gd name="T18" fmla="*/ 115 w 147"/>
                  <a:gd name="T19" fmla="*/ 2 h 213"/>
                  <a:gd name="T20" fmla="*/ 110 w 147"/>
                  <a:gd name="T21" fmla="*/ 9 h 213"/>
                  <a:gd name="T22" fmla="*/ 106 w 147"/>
                  <a:gd name="T23" fmla="*/ 15 h 213"/>
                  <a:gd name="T24" fmla="*/ 97 w 147"/>
                  <a:gd name="T25" fmla="*/ 13 h 213"/>
                  <a:gd name="T26" fmla="*/ 94 w 147"/>
                  <a:gd name="T27" fmla="*/ 13 h 213"/>
                  <a:gd name="T28" fmla="*/ 32 w 147"/>
                  <a:gd name="T29" fmla="*/ 33 h 213"/>
                  <a:gd name="T30" fmla="*/ 24 w 147"/>
                  <a:gd name="T31" fmla="*/ 41 h 213"/>
                  <a:gd name="T32" fmla="*/ 18 w 147"/>
                  <a:gd name="T33" fmla="*/ 81 h 213"/>
                  <a:gd name="T34" fmla="*/ 12 w 147"/>
                  <a:gd name="T35" fmla="*/ 88 h 213"/>
                  <a:gd name="T36" fmla="*/ 8 w 147"/>
                  <a:gd name="T37" fmla="*/ 96 h 213"/>
                  <a:gd name="T38" fmla="*/ 4 w 147"/>
                  <a:gd name="T39" fmla="*/ 106 h 213"/>
                  <a:gd name="T40" fmla="*/ 1 w 147"/>
                  <a:gd name="T41" fmla="*/ 113 h 213"/>
                  <a:gd name="T42" fmla="*/ 8 w 147"/>
                  <a:gd name="T43" fmla="*/ 116 h 213"/>
                  <a:gd name="T44" fmla="*/ 7 w 147"/>
                  <a:gd name="T45" fmla="*/ 123 h 213"/>
                  <a:gd name="T46" fmla="*/ 8 w 147"/>
                  <a:gd name="T47" fmla="*/ 131 h 213"/>
                  <a:gd name="T48" fmla="*/ 14 w 147"/>
                  <a:gd name="T49" fmla="*/ 140 h 213"/>
                  <a:gd name="T50" fmla="*/ 15 w 147"/>
                  <a:gd name="T51" fmla="*/ 150 h 213"/>
                  <a:gd name="T52" fmla="*/ 21 w 147"/>
                  <a:gd name="T53" fmla="*/ 163 h 213"/>
                  <a:gd name="T54" fmla="*/ 29 w 147"/>
                  <a:gd name="T55" fmla="*/ 169 h 213"/>
                  <a:gd name="T56" fmla="*/ 37 w 147"/>
                  <a:gd name="T57" fmla="*/ 173 h 213"/>
                  <a:gd name="T58" fmla="*/ 46 w 147"/>
                  <a:gd name="T59" fmla="*/ 184 h 213"/>
                  <a:gd name="T60" fmla="*/ 49 w 147"/>
                  <a:gd name="T61" fmla="*/ 193 h 213"/>
                  <a:gd name="T62" fmla="*/ 54 w 147"/>
                  <a:gd name="T63" fmla="*/ 202 h 213"/>
                  <a:gd name="T64" fmla="*/ 63 w 147"/>
                  <a:gd name="T65" fmla="*/ 202 h 213"/>
                  <a:gd name="T66" fmla="*/ 71 w 147"/>
                  <a:gd name="T67" fmla="*/ 202 h 213"/>
                  <a:gd name="T68" fmla="*/ 80 w 147"/>
                  <a:gd name="T69" fmla="*/ 210 h 213"/>
                  <a:gd name="T70" fmla="*/ 87 w 147"/>
                  <a:gd name="T71" fmla="*/ 213 h 213"/>
                  <a:gd name="T72" fmla="*/ 97 w 147"/>
                  <a:gd name="T73" fmla="*/ 208 h 213"/>
                  <a:gd name="T74" fmla="*/ 106 w 147"/>
                  <a:gd name="T75" fmla="*/ 207 h 213"/>
                  <a:gd name="T76" fmla="*/ 113 w 147"/>
                  <a:gd name="T77" fmla="*/ 204 h 213"/>
                  <a:gd name="T78" fmla="*/ 121 w 147"/>
                  <a:gd name="T79" fmla="*/ 204 h 213"/>
                  <a:gd name="T80" fmla="*/ 125 w 147"/>
                  <a:gd name="T81" fmla="*/ 205 h 213"/>
                  <a:gd name="T82" fmla="*/ 121 w 147"/>
                  <a:gd name="T83" fmla="*/ 200 h 213"/>
                  <a:gd name="T84" fmla="*/ 112 w 147"/>
                  <a:gd name="T85" fmla="*/ 187 h 213"/>
                  <a:gd name="T86" fmla="*/ 106 w 147"/>
                  <a:gd name="T87" fmla="*/ 178 h 213"/>
                  <a:gd name="T88" fmla="*/ 96 w 147"/>
                  <a:gd name="T89" fmla="*/ 173 h 213"/>
                  <a:gd name="T90" fmla="*/ 100 w 147"/>
                  <a:gd name="T91" fmla="*/ 167 h 213"/>
                  <a:gd name="T92" fmla="*/ 105 w 147"/>
                  <a:gd name="T93" fmla="*/ 160 h 213"/>
                  <a:gd name="T94" fmla="*/ 110 w 147"/>
                  <a:gd name="T95" fmla="*/ 140 h 213"/>
                  <a:gd name="T96" fmla="*/ 114 w 147"/>
                  <a:gd name="T97" fmla="*/ 132 h 213"/>
                  <a:gd name="T98" fmla="*/ 120 w 147"/>
                  <a:gd name="T99" fmla="*/ 124 h 213"/>
                  <a:gd name="T100" fmla="*/ 127 w 147"/>
                  <a:gd name="T101" fmla="*/ 108 h 213"/>
                  <a:gd name="T102" fmla="*/ 131 w 147"/>
                  <a:gd name="T103" fmla="*/ 91 h 213"/>
                  <a:gd name="T104" fmla="*/ 134 w 147"/>
                  <a:gd name="T105" fmla="*/ 76 h 213"/>
                  <a:gd name="T106" fmla="*/ 136 w 147"/>
                  <a:gd name="T107" fmla="*/ 65 h 213"/>
                  <a:gd name="T108" fmla="*/ 140 w 147"/>
                  <a:gd name="T109" fmla="*/ 59 h 213"/>
                  <a:gd name="T110" fmla="*/ 147 w 147"/>
                  <a:gd name="T111" fmla="*/ 57 h 213"/>
                  <a:gd name="T112" fmla="*/ 94 w 147"/>
                  <a:gd name="T113" fmla="*/ 13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7" h="213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4" name="Freeform 66"/>
              <p:cNvSpPr>
                <a:spLocks/>
              </p:cNvSpPr>
              <p:nvPr/>
            </p:nvSpPr>
            <p:spPr bwMode="auto">
              <a:xfrm>
                <a:off x="4455" y="2052"/>
                <a:ext cx="39" cy="81"/>
              </a:xfrm>
              <a:custGeom>
                <a:avLst/>
                <a:gdLst>
                  <a:gd name="T0" fmla="*/ 4 w 20"/>
                  <a:gd name="T1" fmla="*/ 0 h 41"/>
                  <a:gd name="T2" fmla="*/ 4 w 20"/>
                  <a:gd name="T3" fmla="*/ 0 h 41"/>
                  <a:gd name="T4" fmla="*/ 4 w 20"/>
                  <a:gd name="T5" fmla="*/ 5 h 41"/>
                  <a:gd name="T6" fmla="*/ 4 w 20"/>
                  <a:gd name="T7" fmla="*/ 6 h 41"/>
                  <a:gd name="T8" fmla="*/ 3 w 20"/>
                  <a:gd name="T9" fmla="*/ 7 h 41"/>
                  <a:gd name="T10" fmla="*/ 4 w 20"/>
                  <a:gd name="T11" fmla="*/ 12 h 41"/>
                  <a:gd name="T12" fmla="*/ 1 w 20"/>
                  <a:gd name="T13" fmla="*/ 18 h 41"/>
                  <a:gd name="T14" fmla="*/ 1 w 20"/>
                  <a:gd name="T15" fmla="*/ 18 h 41"/>
                  <a:gd name="T16" fmla="*/ 2 w 20"/>
                  <a:gd name="T17" fmla="*/ 28 h 41"/>
                  <a:gd name="T18" fmla="*/ 3 w 20"/>
                  <a:gd name="T19" fmla="*/ 36 h 41"/>
                  <a:gd name="T20" fmla="*/ 5 w 20"/>
                  <a:gd name="T21" fmla="*/ 37 h 41"/>
                  <a:gd name="T22" fmla="*/ 6 w 20"/>
                  <a:gd name="T23" fmla="*/ 40 h 41"/>
                  <a:gd name="T24" fmla="*/ 10 w 20"/>
                  <a:gd name="T25" fmla="*/ 40 h 41"/>
                  <a:gd name="T26" fmla="*/ 18 w 20"/>
                  <a:gd name="T27" fmla="*/ 36 h 41"/>
                  <a:gd name="T28" fmla="*/ 20 w 20"/>
                  <a:gd name="T29" fmla="*/ 24 h 41"/>
                  <a:gd name="T30" fmla="*/ 19 w 20"/>
                  <a:gd name="T31" fmla="*/ 24 h 41"/>
                  <a:gd name="T32" fmla="*/ 18 w 20"/>
                  <a:gd name="T33" fmla="*/ 19 h 41"/>
                  <a:gd name="T34" fmla="*/ 16 w 20"/>
                  <a:gd name="T35" fmla="*/ 16 h 41"/>
                  <a:gd name="T36" fmla="*/ 15 w 20"/>
                  <a:gd name="T37" fmla="*/ 13 h 41"/>
                  <a:gd name="T38" fmla="*/ 12 w 20"/>
                  <a:gd name="T39" fmla="*/ 10 h 41"/>
                  <a:gd name="T40" fmla="*/ 12 w 20"/>
                  <a:gd name="T41" fmla="*/ 8 h 41"/>
                  <a:gd name="T42" fmla="*/ 9 w 20"/>
                  <a:gd name="T43" fmla="*/ 7 h 41"/>
                  <a:gd name="T44" fmla="*/ 6 w 20"/>
                  <a:gd name="T45" fmla="*/ 0 h 41"/>
                  <a:gd name="T46" fmla="*/ 4 w 20"/>
                  <a:gd name="T4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1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5" name="Freeform 67"/>
              <p:cNvSpPr>
                <a:spLocks/>
              </p:cNvSpPr>
              <p:nvPr/>
            </p:nvSpPr>
            <p:spPr bwMode="auto">
              <a:xfrm>
                <a:off x="4455" y="2052"/>
                <a:ext cx="39" cy="81"/>
              </a:xfrm>
              <a:custGeom>
                <a:avLst/>
                <a:gdLst>
                  <a:gd name="T0" fmla="*/ 4 w 20"/>
                  <a:gd name="T1" fmla="*/ 0 h 41"/>
                  <a:gd name="T2" fmla="*/ 4 w 20"/>
                  <a:gd name="T3" fmla="*/ 0 h 41"/>
                  <a:gd name="T4" fmla="*/ 4 w 20"/>
                  <a:gd name="T5" fmla="*/ 5 h 41"/>
                  <a:gd name="T6" fmla="*/ 4 w 20"/>
                  <a:gd name="T7" fmla="*/ 6 h 41"/>
                  <a:gd name="T8" fmla="*/ 3 w 20"/>
                  <a:gd name="T9" fmla="*/ 7 h 41"/>
                  <a:gd name="T10" fmla="*/ 4 w 20"/>
                  <a:gd name="T11" fmla="*/ 12 h 41"/>
                  <a:gd name="T12" fmla="*/ 1 w 20"/>
                  <a:gd name="T13" fmla="*/ 18 h 41"/>
                  <a:gd name="T14" fmla="*/ 1 w 20"/>
                  <a:gd name="T15" fmla="*/ 18 h 41"/>
                  <a:gd name="T16" fmla="*/ 2 w 20"/>
                  <a:gd name="T17" fmla="*/ 28 h 41"/>
                  <a:gd name="T18" fmla="*/ 3 w 20"/>
                  <a:gd name="T19" fmla="*/ 36 h 41"/>
                  <a:gd name="T20" fmla="*/ 5 w 20"/>
                  <a:gd name="T21" fmla="*/ 37 h 41"/>
                  <a:gd name="T22" fmla="*/ 6 w 20"/>
                  <a:gd name="T23" fmla="*/ 40 h 41"/>
                  <a:gd name="T24" fmla="*/ 10 w 20"/>
                  <a:gd name="T25" fmla="*/ 40 h 41"/>
                  <a:gd name="T26" fmla="*/ 18 w 20"/>
                  <a:gd name="T27" fmla="*/ 36 h 41"/>
                  <a:gd name="T28" fmla="*/ 20 w 20"/>
                  <a:gd name="T29" fmla="*/ 24 h 41"/>
                  <a:gd name="T30" fmla="*/ 19 w 20"/>
                  <a:gd name="T31" fmla="*/ 24 h 41"/>
                  <a:gd name="T32" fmla="*/ 18 w 20"/>
                  <a:gd name="T33" fmla="*/ 19 h 41"/>
                  <a:gd name="T34" fmla="*/ 16 w 20"/>
                  <a:gd name="T35" fmla="*/ 16 h 41"/>
                  <a:gd name="T36" fmla="*/ 15 w 20"/>
                  <a:gd name="T37" fmla="*/ 13 h 41"/>
                  <a:gd name="T38" fmla="*/ 12 w 20"/>
                  <a:gd name="T39" fmla="*/ 10 h 41"/>
                  <a:gd name="T40" fmla="*/ 12 w 20"/>
                  <a:gd name="T41" fmla="*/ 8 h 41"/>
                  <a:gd name="T42" fmla="*/ 9 w 20"/>
                  <a:gd name="T43" fmla="*/ 7 h 41"/>
                  <a:gd name="T44" fmla="*/ 6 w 20"/>
                  <a:gd name="T45" fmla="*/ 0 h 41"/>
                  <a:gd name="T46" fmla="*/ 4 w 20"/>
                  <a:gd name="T4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1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6" name="Freeform 68"/>
              <p:cNvSpPr>
                <a:spLocks noEditPoints="1"/>
              </p:cNvSpPr>
              <p:nvPr/>
            </p:nvSpPr>
            <p:spPr bwMode="auto">
              <a:xfrm>
                <a:off x="2823" y="1289"/>
                <a:ext cx="388" cy="373"/>
              </a:xfrm>
              <a:custGeom>
                <a:avLst/>
                <a:gdLst>
                  <a:gd name="T0" fmla="*/ 178 w 198"/>
                  <a:gd name="T1" fmla="*/ 23 h 190"/>
                  <a:gd name="T2" fmla="*/ 170 w 198"/>
                  <a:gd name="T3" fmla="*/ 28 h 190"/>
                  <a:gd name="T4" fmla="*/ 165 w 198"/>
                  <a:gd name="T5" fmla="*/ 30 h 190"/>
                  <a:gd name="T6" fmla="*/ 157 w 198"/>
                  <a:gd name="T7" fmla="*/ 37 h 190"/>
                  <a:gd name="T8" fmla="*/ 154 w 198"/>
                  <a:gd name="T9" fmla="*/ 42 h 190"/>
                  <a:gd name="T10" fmla="*/ 149 w 198"/>
                  <a:gd name="T11" fmla="*/ 53 h 190"/>
                  <a:gd name="T12" fmla="*/ 152 w 198"/>
                  <a:gd name="T13" fmla="*/ 56 h 190"/>
                  <a:gd name="T14" fmla="*/ 146 w 198"/>
                  <a:gd name="T15" fmla="*/ 65 h 190"/>
                  <a:gd name="T16" fmla="*/ 143 w 198"/>
                  <a:gd name="T17" fmla="*/ 72 h 190"/>
                  <a:gd name="T18" fmla="*/ 131 w 198"/>
                  <a:gd name="T19" fmla="*/ 80 h 190"/>
                  <a:gd name="T20" fmla="*/ 123 w 198"/>
                  <a:gd name="T21" fmla="*/ 85 h 190"/>
                  <a:gd name="T22" fmla="*/ 112 w 198"/>
                  <a:gd name="T23" fmla="*/ 84 h 190"/>
                  <a:gd name="T24" fmla="*/ 107 w 198"/>
                  <a:gd name="T25" fmla="*/ 88 h 190"/>
                  <a:gd name="T26" fmla="*/ 102 w 198"/>
                  <a:gd name="T27" fmla="*/ 91 h 190"/>
                  <a:gd name="T28" fmla="*/ 87 w 198"/>
                  <a:gd name="T29" fmla="*/ 79 h 190"/>
                  <a:gd name="T30" fmla="*/ 86 w 198"/>
                  <a:gd name="T31" fmla="*/ 71 h 190"/>
                  <a:gd name="T32" fmla="*/ 87 w 198"/>
                  <a:gd name="T33" fmla="*/ 61 h 190"/>
                  <a:gd name="T34" fmla="*/ 88 w 198"/>
                  <a:gd name="T35" fmla="*/ 48 h 190"/>
                  <a:gd name="T36" fmla="*/ 88 w 198"/>
                  <a:gd name="T37" fmla="*/ 34 h 190"/>
                  <a:gd name="T38" fmla="*/ 90 w 198"/>
                  <a:gd name="T39" fmla="*/ 25 h 190"/>
                  <a:gd name="T40" fmla="*/ 81 w 198"/>
                  <a:gd name="T41" fmla="*/ 24 h 190"/>
                  <a:gd name="T42" fmla="*/ 74 w 198"/>
                  <a:gd name="T43" fmla="*/ 23 h 190"/>
                  <a:gd name="T44" fmla="*/ 75 w 198"/>
                  <a:gd name="T45" fmla="*/ 18 h 190"/>
                  <a:gd name="T46" fmla="*/ 71 w 198"/>
                  <a:gd name="T47" fmla="*/ 14 h 190"/>
                  <a:gd name="T48" fmla="*/ 69 w 198"/>
                  <a:gd name="T49" fmla="*/ 10 h 190"/>
                  <a:gd name="T50" fmla="*/ 73 w 198"/>
                  <a:gd name="T51" fmla="*/ 5 h 190"/>
                  <a:gd name="T52" fmla="*/ 79 w 198"/>
                  <a:gd name="T53" fmla="*/ 3 h 190"/>
                  <a:gd name="T54" fmla="*/ 91 w 198"/>
                  <a:gd name="T55" fmla="*/ 3 h 190"/>
                  <a:gd name="T56" fmla="*/ 112 w 198"/>
                  <a:gd name="T57" fmla="*/ 4 h 190"/>
                  <a:gd name="T58" fmla="*/ 127 w 198"/>
                  <a:gd name="T59" fmla="*/ 5 h 190"/>
                  <a:gd name="T60" fmla="*/ 135 w 198"/>
                  <a:gd name="T61" fmla="*/ 6 h 190"/>
                  <a:gd name="T62" fmla="*/ 141 w 198"/>
                  <a:gd name="T63" fmla="*/ 11 h 190"/>
                  <a:gd name="T64" fmla="*/ 151 w 198"/>
                  <a:gd name="T65" fmla="*/ 16 h 190"/>
                  <a:gd name="T66" fmla="*/ 163 w 198"/>
                  <a:gd name="T67" fmla="*/ 17 h 190"/>
                  <a:gd name="T68" fmla="*/ 167 w 198"/>
                  <a:gd name="T69" fmla="*/ 18 h 190"/>
                  <a:gd name="T70" fmla="*/ 177 w 198"/>
                  <a:gd name="T71" fmla="*/ 15 h 190"/>
                  <a:gd name="T72" fmla="*/ 14 w 198"/>
                  <a:gd name="T73" fmla="*/ 186 h 190"/>
                  <a:gd name="T74" fmla="*/ 14 w 198"/>
                  <a:gd name="T75" fmla="*/ 190 h 190"/>
                  <a:gd name="T76" fmla="*/ 17 w 198"/>
                  <a:gd name="T77" fmla="*/ 188 h 190"/>
                  <a:gd name="T78" fmla="*/ 8 w 198"/>
                  <a:gd name="T79" fmla="*/ 183 h 190"/>
                  <a:gd name="T80" fmla="*/ 6 w 198"/>
                  <a:gd name="T81" fmla="*/ 187 h 190"/>
                  <a:gd name="T82" fmla="*/ 8 w 198"/>
                  <a:gd name="T83" fmla="*/ 183 h 190"/>
                  <a:gd name="T84" fmla="*/ 29 w 198"/>
                  <a:gd name="T85" fmla="*/ 185 h 190"/>
                  <a:gd name="T86" fmla="*/ 29 w 198"/>
                  <a:gd name="T87" fmla="*/ 187 h 190"/>
                  <a:gd name="T88" fmla="*/ 29 w 198"/>
                  <a:gd name="T89" fmla="*/ 181 h 190"/>
                  <a:gd name="T90" fmla="*/ 0 w 198"/>
                  <a:gd name="T91" fmla="*/ 181 h 190"/>
                  <a:gd name="T92" fmla="*/ 32 w 198"/>
                  <a:gd name="T93" fmla="*/ 177 h 190"/>
                  <a:gd name="T94" fmla="*/ 34 w 198"/>
                  <a:gd name="T95" fmla="*/ 179 h 190"/>
                  <a:gd name="T96" fmla="*/ 163 w 198"/>
                  <a:gd name="T97" fmla="*/ 53 h 190"/>
                  <a:gd name="T98" fmla="*/ 162 w 198"/>
                  <a:gd name="T99" fmla="*/ 57 h 190"/>
                  <a:gd name="T100" fmla="*/ 163 w 198"/>
                  <a:gd name="T101" fmla="*/ 53 h 190"/>
                  <a:gd name="T102" fmla="*/ 191 w 198"/>
                  <a:gd name="T103" fmla="*/ 48 h 190"/>
                  <a:gd name="T104" fmla="*/ 195 w 198"/>
                  <a:gd name="T105" fmla="*/ 46 h 190"/>
                  <a:gd name="T106" fmla="*/ 179 w 198"/>
                  <a:gd name="T107" fmla="*/ 46 h 190"/>
                  <a:gd name="T108" fmla="*/ 177 w 198"/>
                  <a:gd name="T109" fmla="*/ 53 h 190"/>
                  <a:gd name="T110" fmla="*/ 179 w 198"/>
                  <a:gd name="T111" fmla="*/ 55 h 190"/>
                  <a:gd name="T112" fmla="*/ 179 w 198"/>
                  <a:gd name="T113" fmla="*/ 4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9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7" name="Freeform 69"/>
              <p:cNvSpPr>
                <a:spLocks noEditPoints="1"/>
              </p:cNvSpPr>
              <p:nvPr/>
            </p:nvSpPr>
            <p:spPr bwMode="auto">
              <a:xfrm>
                <a:off x="2823" y="1289"/>
                <a:ext cx="388" cy="373"/>
              </a:xfrm>
              <a:custGeom>
                <a:avLst/>
                <a:gdLst>
                  <a:gd name="T0" fmla="*/ 178 w 198"/>
                  <a:gd name="T1" fmla="*/ 23 h 190"/>
                  <a:gd name="T2" fmla="*/ 170 w 198"/>
                  <a:gd name="T3" fmla="*/ 28 h 190"/>
                  <a:gd name="T4" fmla="*/ 165 w 198"/>
                  <a:gd name="T5" fmla="*/ 30 h 190"/>
                  <a:gd name="T6" fmla="*/ 157 w 198"/>
                  <a:gd name="T7" fmla="*/ 37 h 190"/>
                  <a:gd name="T8" fmla="*/ 154 w 198"/>
                  <a:gd name="T9" fmla="*/ 42 h 190"/>
                  <a:gd name="T10" fmla="*/ 149 w 198"/>
                  <a:gd name="T11" fmla="*/ 53 h 190"/>
                  <a:gd name="T12" fmla="*/ 152 w 198"/>
                  <a:gd name="T13" fmla="*/ 56 h 190"/>
                  <a:gd name="T14" fmla="*/ 146 w 198"/>
                  <a:gd name="T15" fmla="*/ 65 h 190"/>
                  <a:gd name="T16" fmla="*/ 143 w 198"/>
                  <a:gd name="T17" fmla="*/ 72 h 190"/>
                  <a:gd name="T18" fmla="*/ 131 w 198"/>
                  <a:gd name="T19" fmla="*/ 80 h 190"/>
                  <a:gd name="T20" fmla="*/ 123 w 198"/>
                  <a:gd name="T21" fmla="*/ 85 h 190"/>
                  <a:gd name="T22" fmla="*/ 112 w 198"/>
                  <a:gd name="T23" fmla="*/ 84 h 190"/>
                  <a:gd name="T24" fmla="*/ 107 w 198"/>
                  <a:gd name="T25" fmla="*/ 88 h 190"/>
                  <a:gd name="T26" fmla="*/ 102 w 198"/>
                  <a:gd name="T27" fmla="*/ 91 h 190"/>
                  <a:gd name="T28" fmla="*/ 87 w 198"/>
                  <a:gd name="T29" fmla="*/ 79 h 190"/>
                  <a:gd name="T30" fmla="*/ 86 w 198"/>
                  <a:gd name="T31" fmla="*/ 71 h 190"/>
                  <a:gd name="T32" fmla="*/ 87 w 198"/>
                  <a:gd name="T33" fmla="*/ 61 h 190"/>
                  <a:gd name="T34" fmla="*/ 88 w 198"/>
                  <a:gd name="T35" fmla="*/ 48 h 190"/>
                  <a:gd name="T36" fmla="*/ 88 w 198"/>
                  <a:gd name="T37" fmla="*/ 34 h 190"/>
                  <a:gd name="T38" fmla="*/ 90 w 198"/>
                  <a:gd name="T39" fmla="*/ 25 h 190"/>
                  <a:gd name="T40" fmla="*/ 81 w 198"/>
                  <a:gd name="T41" fmla="*/ 24 h 190"/>
                  <a:gd name="T42" fmla="*/ 74 w 198"/>
                  <a:gd name="T43" fmla="*/ 23 h 190"/>
                  <a:gd name="T44" fmla="*/ 75 w 198"/>
                  <a:gd name="T45" fmla="*/ 18 h 190"/>
                  <a:gd name="T46" fmla="*/ 71 w 198"/>
                  <a:gd name="T47" fmla="*/ 14 h 190"/>
                  <a:gd name="T48" fmla="*/ 69 w 198"/>
                  <a:gd name="T49" fmla="*/ 10 h 190"/>
                  <a:gd name="T50" fmla="*/ 73 w 198"/>
                  <a:gd name="T51" fmla="*/ 5 h 190"/>
                  <a:gd name="T52" fmla="*/ 79 w 198"/>
                  <a:gd name="T53" fmla="*/ 3 h 190"/>
                  <a:gd name="T54" fmla="*/ 91 w 198"/>
                  <a:gd name="T55" fmla="*/ 3 h 190"/>
                  <a:gd name="T56" fmla="*/ 112 w 198"/>
                  <a:gd name="T57" fmla="*/ 4 h 190"/>
                  <a:gd name="T58" fmla="*/ 127 w 198"/>
                  <a:gd name="T59" fmla="*/ 5 h 190"/>
                  <a:gd name="T60" fmla="*/ 135 w 198"/>
                  <a:gd name="T61" fmla="*/ 6 h 190"/>
                  <a:gd name="T62" fmla="*/ 141 w 198"/>
                  <a:gd name="T63" fmla="*/ 11 h 190"/>
                  <a:gd name="T64" fmla="*/ 151 w 198"/>
                  <a:gd name="T65" fmla="*/ 16 h 190"/>
                  <a:gd name="T66" fmla="*/ 163 w 198"/>
                  <a:gd name="T67" fmla="*/ 17 h 190"/>
                  <a:gd name="T68" fmla="*/ 167 w 198"/>
                  <a:gd name="T69" fmla="*/ 18 h 190"/>
                  <a:gd name="T70" fmla="*/ 177 w 198"/>
                  <a:gd name="T71" fmla="*/ 15 h 190"/>
                  <a:gd name="T72" fmla="*/ 14 w 198"/>
                  <a:gd name="T73" fmla="*/ 186 h 190"/>
                  <a:gd name="T74" fmla="*/ 14 w 198"/>
                  <a:gd name="T75" fmla="*/ 190 h 190"/>
                  <a:gd name="T76" fmla="*/ 17 w 198"/>
                  <a:gd name="T77" fmla="*/ 188 h 190"/>
                  <a:gd name="T78" fmla="*/ 8 w 198"/>
                  <a:gd name="T79" fmla="*/ 183 h 190"/>
                  <a:gd name="T80" fmla="*/ 6 w 198"/>
                  <a:gd name="T81" fmla="*/ 187 h 190"/>
                  <a:gd name="T82" fmla="*/ 8 w 198"/>
                  <a:gd name="T83" fmla="*/ 183 h 190"/>
                  <a:gd name="T84" fmla="*/ 29 w 198"/>
                  <a:gd name="T85" fmla="*/ 185 h 190"/>
                  <a:gd name="T86" fmla="*/ 29 w 198"/>
                  <a:gd name="T87" fmla="*/ 187 h 190"/>
                  <a:gd name="T88" fmla="*/ 29 w 198"/>
                  <a:gd name="T89" fmla="*/ 181 h 190"/>
                  <a:gd name="T90" fmla="*/ 0 w 198"/>
                  <a:gd name="T91" fmla="*/ 181 h 190"/>
                  <a:gd name="T92" fmla="*/ 32 w 198"/>
                  <a:gd name="T93" fmla="*/ 177 h 190"/>
                  <a:gd name="T94" fmla="*/ 34 w 198"/>
                  <a:gd name="T95" fmla="*/ 179 h 190"/>
                  <a:gd name="T96" fmla="*/ 163 w 198"/>
                  <a:gd name="T97" fmla="*/ 53 h 190"/>
                  <a:gd name="T98" fmla="*/ 162 w 198"/>
                  <a:gd name="T99" fmla="*/ 57 h 190"/>
                  <a:gd name="T100" fmla="*/ 163 w 198"/>
                  <a:gd name="T101" fmla="*/ 53 h 190"/>
                  <a:gd name="T102" fmla="*/ 191 w 198"/>
                  <a:gd name="T103" fmla="*/ 48 h 190"/>
                  <a:gd name="T104" fmla="*/ 195 w 198"/>
                  <a:gd name="T105" fmla="*/ 46 h 190"/>
                  <a:gd name="T106" fmla="*/ 179 w 198"/>
                  <a:gd name="T107" fmla="*/ 46 h 190"/>
                  <a:gd name="T108" fmla="*/ 177 w 198"/>
                  <a:gd name="T109" fmla="*/ 53 h 190"/>
                  <a:gd name="T110" fmla="*/ 179 w 198"/>
                  <a:gd name="T111" fmla="*/ 55 h 190"/>
                  <a:gd name="T112" fmla="*/ 179 w 198"/>
                  <a:gd name="T113" fmla="*/ 4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9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8" name="Freeform 70"/>
              <p:cNvSpPr>
                <a:spLocks noEditPoints="1"/>
              </p:cNvSpPr>
              <p:nvPr/>
            </p:nvSpPr>
            <p:spPr bwMode="auto">
              <a:xfrm>
                <a:off x="5247" y="1424"/>
                <a:ext cx="57" cy="118"/>
              </a:xfrm>
              <a:custGeom>
                <a:avLst/>
                <a:gdLst>
                  <a:gd name="T0" fmla="*/ 6 w 29"/>
                  <a:gd name="T1" fmla="*/ 6 h 60"/>
                  <a:gd name="T2" fmla="*/ 7 w 29"/>
                  <a:gd name="T3" fmla="*/ 13 h 60"/>
                  <a:gd name="T4" fmla="*/ 9 w 29"/>
                  <a:gd name="T5" fmla="*/ 13 h 60"/>
                  <a:gd name="T6" fmla="*/ 8 w 29"/>
                  <a:gd name="T7" fmla="*/ 15 h 60"/>
                  <a:gd name="T8" fmla="*/ 5 w 29"/>
                  <a:gd name="T9" fmla="*/ 15 h 60"/>
                  <a:gd name="T10" fmla="*/ 5 w 29"/>
                  <a:gd name="T11" fmla="*/ 17 h 60"/>
                  <a:gd name="T12" fmla="*/ 8 w 29"/>
                  <a:gd name="T13" fmla="*/ 21 h 60"/>
                  <a:gd name="T14" fmla="*/ 6 w 29"/>
                  <a:gd name="T15" fmla="*/ 24 h 60"/>
                  <a:gd name="T16" fmla="*/ 9 w 29"/>
                  <a:gd name="T17" fmla="*/ 28 h 60"/>
                  <a:gd name="T18" fmla="*/ 5 w 29"/>
                  <a:gd name="T19" fmla="*/ 33 h 60"/>
                  <a:gd name="T20" fmla="*/ 5 w 29"/>
                  <a:gd name="T21" fmla="*/ 38 h 60"/>
                  <a:gd name="T22" fmla="*/ 3 w 29"/>
                  <a:gd name="T23" fmla="*/ 41 h 60"/>
                  <a:gd name="T24" fmla="*/ 4 w 29"/>
                  <a:gd name="T25" fmla="*/ 45 h 60"/>
                  <a:gd name="T26" fmla="*/ 3 w 29"/>
                  <a:gd name="T27" fmla="*/ 47 h 60"/>
                  <a:gd name="T28" fmla="*/ 7 w 29"/>
                  <a:gd name="T29" fmla="*/ 48 h 60"/>
                  <a:gd name="T30" fmla="*/ 7 w 29"/>
                  <a:gd name="T31" fmla="*/ 47 h 60"/>
                  <a:gd name="T32" fmla="*/ 11 w 29"/>
                  <a:gd name="T33" fmla="*/ 45 h 60"/>
                  <a:gd name="T34" fmla="*/ 11 w 29"/>
                  <a:gd name="T35" fmla="*/ 43 h 60"/>
                  <a:gd name="T36" fmla="*/ 21 w 29"/>
                  <a:gd name="T37" fmla="*/ 41 h 60"/>
                  <a:gd name="T38" fmla="*/ 22 w 29"/>
                  <a:gd name="T39" fmla="*/ 37 h 60"/>
                  <a:gd name="T40" fmla="*/ 27 w 29"/>
                  <a:gd name="T41" fmla="*/ 36 h 60"/>
                  <a:gd name="T42" fmla="*/ 29 w 29"/>
                  <a:gd name="T43" fmla="*/ 15 h 60"/>
                  <a:gd name="T44" fmla="*/ 25 w 29"/>
                  <a:gd name="T45" fmla="*/ 10 h 60"/>
                  <a:gd name="T46" fmla="*/ 25 w 29"/>
                  <a:gd name="T47" fmla="*/ 7 h 60"/>
                  <a:gd name="T48" fmla="*/ 21 w 29"/>
                  <a:gd name="T49" fmla="*/ 5 h 60"/>
                  <a:gd name="T50" fmla="*/ 22 w 29"/>
                  <a:gd name="T51" fmla="*/ 2 h 60"/>
                  <a:gd name="T52" fmla="*/ 21 w 29"/>
                  <a:gd name="T53" fmla="*/ 1 h 60"/>
                  <a:gd name="T54" fmla="*/ 17 w 29"/>
                  <a:gd name="T55" fmla="*/ 2 h 60"/>
                  <a:gd name="T56" fmla="*/ 12 w 29"/>
                  <a:gd name="T57" fmla="*/ 0 h 60"/>
                  <a:gd name="T58" fmla="*/ 10 w 29"/>
                  <a:gd name="T59" fmla="*/ 1 h 60"/>
                  <a:gd name="T60" fmla="*/ 5 w 29"/>
                  <a:gd name="T61" fmla="*/ 6 h 60"/>
                  <a:gd name="T62" fmla="*/ 6 w 29"/>
                  <a:gd name="T63" fmla="*/ 6 h 60"/>
                  <a:gd name="T64" fmla="*/ 3 w 29"/>
                  <a:gd name="T65" fmla="*/ 57 h 60"/>
                  <a:gd name="T66" fmla="*/ 0 w 29"/>
                  <a:gd name="T67" fmla="*/ 59 h 60"/>
                  <a:gd name="T68" fmla="*/ 1 w 29"/>
                  <a:gd name="T69" fmla="*/ 60 h 60"/>
                  <a:gd name="T70" fmla="*/ 3 w 29"/>
                  <a:gd name="T71" fmla="*/ 60 h 60"/>
                  <a:gd name="T72" fmla="*/ 3 w 29"/>
                  <a:gd name="T73" fmla="*/ 57 h 60"/>
                  <a:gd name="T74" fmla="*/ 1 w 29"/>
                  <a:gd name="T75" fmla="*/ 16 h 60"/>
                  <a:gd name="T76" fmla="*/ 1 w 29"/>
                  <a:gd name="T77" fmla="*/ 19 h 60"/>
                  <a:gd name="T78" fmla="*/ 1 w 29"/>
                  <a:gd name="T7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" h="6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9" name="Freeform 71"/>
              <p:cNvSpPr>
                <a:spLocks noEditPoints="1"/>
              </p:cNvSpPr>
              <p:nvPr/>
            </p:nvSpPr>
            <p:spPr bwMode="auto">
              <a:xfrm>
                <a:off x="5247" y="1424"/>
                <a:ext cx="57" cy="118"/>
              </a:xfrm>
              <a:custGeom>
                <a:avLst/>
                <a:gdLst>
                  <a:gd name="T0" fmla="*/ 6 w 29"/>
                  <a:gd name="T1" fmla="*/ 6 h 60"/>
                  <a:gd name="T2" fmla="*/ 7 w 29"/>
                  <a:gd name="T3" fmla="*/ 13 h 60"/>
                  <a:gd name="T4" fmla="*/ 9 w 29"/>
                  <a:gd name="T5" fmla="*/ 13 h 60"/>
                  <a:gd name="T6" fmla="*/ 8 w 29"/>
                  <a:gd name="T7" fmla="*/ 15 h 60"/>
                  <a:gd name="T8" fmla="*/ 5 w 29"/>
                  <a:gd name="T9" fmla="*/ 15 h 60"/>
                  <a:gd name="T10" fmla="*/ 5 w 29"/>
                  <a:gd name="T11" fmla="*/ 17 h 60"/>
                  <a:gd name="T12" fmla="*/ 8 w 29"/>
                  <a:gd name="T13" fmla="*/ 21 h 60"/>
                  <a:gd name="T14" fmla="*/ 6 w 29"/>
                  <a:gd name="T15" fmla="*/ 24 h 60"/>
                  <a:gd name="T16" fmla="*/ 9 w 29"/>
                  <a:gd name="T17" fmla="*/ 28 h 60"/>
                  <a:gd name="T18" fmla="*/ 5 w 29"/>
                  <a:gd name="T19" fmla="*/ 33 h 60"/>
                  <a:gd name="T20" fmla="*/ 5 w 29"/>
                  <a:gd name="T21" fmla="*/ 38 h 60"/>
                  <a:gd name="T22" fmla="*/ 3 w 29"/>
                  <a:gd name="T23" fmla="*/ 41 h 60"/>
                  <a:gd name="T24" fmla="*/ 4 w 29"/>
                  <a:gd name="T25" fmla="*/ 45 h 60"/>
                  <a:gd name="T26" fmla="*/ 3 w 29"/>
                  <a:gd name="T27" fmla="*/ 47 h 60"/>
                  <a:gd name="T28" fmla="*/ 7 w 29"/>
                  <a:gd name="T29" fmla="*/ 48 h 60"/>
                  <a:gd name="T30" fmla="*/ 7 w 29"/>
                  <a:gd name="T31" fmla="*/ 47 h 60"/>
                  <a:gd name="T32" fmla="*/ 11 w 29"/>
                  <a:gd name="T33" fmla="*/ 45 h 60"/>
                  <a:gd name="T34" fmla="*/ 11 w 29"/>
                  <a:gd name="T35" fmla="*/ 43 h 60"/>
                  <a:gd name="T36" fmla="*/ 21 w 29"/>
                  <a:gd name="T37" fmla="*/ 41 h 60"/>
                  <a:gd name="T38" fmla="*/ 22 w 29"/>
                  <a:gd name="T39" fmla="*/ 37 h 60"/>
                  <a:gd name="T40" fmla="*/ 27 w 29"/>
                  <a:gd name="T41" fmla="*/ 36 h 60"/>
                  <a:gd name="T42" fmla="*/ 29 w 29"/>
                  <a:gd name="T43" fmla="*/ 15 h 60"/>
                  <a:gd name="T44" fmla="*/ 25 w 29"/>
                  <a:gd name="T45" fmla="*/ 10 h 60"/>
                  <a:gd name="T46" fmla="*/ 25 w 29"/>
                  <a:gd name="T47" fmla="*/ 7 h 60"/>
                  <a:gd name="T48" fmla="*/ 21 w 29"/>
                  <a:gd name="T49" fmla="*/ 5 h 60"/>
                  <a:gd name="T50" fmla="*/ 22 w 29"/>
                  <a:gd name="T51" fmla="*/ 2 h 60"/>
                  <a:gd name="T52" fmla="*/ 21 w 29"/>
                  <a:gd name="T53" fmla="*/ 1 h 60"/>
                  <a:gd name="T54" fmla="*/ 17 w 29"/>
                  <a:gd name="T55" fmla="*/ 2 h 60"/>
                  <a:gd name="T56" fmla="*/ 12 w 29"/>
                  <a:gd name="T57" fmla="*/ 0 h 60"/>
                  <a:gd name="T58" fmla="*/ 10 w 29"/>
                  <a:gd name="T59" fmla="*/ 1 h 60"/>
                  <a:gd name="T60" fmla="*/ 5 w 29"/>
                  <a:gd name="T61" fmla="*/ 6 h 60"/>
                  <a:gd name="T62" fmla="*/ 6 w 29"/>
                  <a:gd name="T63" fmla="*/ 6 h 60"/>
                  <a:gd name="T64" fmla="*/ 3 w 29"/>
                  <a:gd name="T65" fmla="*/ 57 h 60"/>
                  <a:gd name="T66" fmla="*/ 0 w 29"/>
                  <a:gd name="T67" fmla="*/ 59 h 60"/>
                  <a:gd name="T68" fmla="*/ 1 w 29"/>
                  <a:gd name="T69" fmla="*/ 60 h 60"/>
                  <a:gd name="T70" fmla="*/ 3 w 29"/>
                  <a:gd name="T71" fmla="*/ 60 h 60"/>
                  <a:gd name="T72" fmla="*/ 3 w 29"/>
                  <a:gd name="T73" fmla="*/ 57 h 60"/>
                  <a:gd name="T74" fmla="*/ 1 w 29"/>
                  <a:gd name="T75" fmla="*/ 16 h 60"/>
                  <a:gd name="T76" fmla="*/ 1 w 29"/>
                  <a:gd name="T77" fmla="*/ 19 h 60"/>
                  <a:gd name="T78" fmla="*/ 1 w 29"/>
                  <a:gd name="T7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" h="6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0" name="Freeform 72"/>
              <p:cNvSpPr>
                <a:spLocks noEditPoints="1"/>
              </p:cNvSpPr>
              <p:nvPr/>
            </p:nvSpPr>
            <p:spPr bwMode="auto">
              <a:xfrm>
                <a:off x="3392" y="2723"/>
                <a:ext cx="274" cy="279"/>
              </a:xfrm>
              <a:custGeom>
                <a:avLst/>
                <a:gdLst>
                  <a:gd name="T0" fmla="*/ 27 w 140"/>
                  <a:gd name="T1" fmla="*/ 69 h 142"/>
                  <a:gd name="T2" fmla="*/ 18 w 140"/>
                  <a:gd name="T3" fmla="*/ 74 h 142"/>
                  <a:gd name="T4" fmla="*/ 9 w 140"/>
                  <a:gd name="T5" fmla="*/ 72 h 142"/>
                  <a:gd name="T6" fmla="*/ 5 w 140"/>
                  <a:gd name="T7" fmla="*/ 70 h 142"/>
                  <a:gd name="T8" fmla="*/ 3 w 140"/>
                  <a:gd name="T9" fmla="*/ 79 h 142"/>
                  <a:gd name="T10" fmla="*/ 5 w 140"/>
                  <a:gd name="T11" fmla="*/ 83 h 142"/>
                  <a:gd name="T12" fmla="*/ 7 w 140"/>
                  <a:gd name="T13" fmla="*/ 93 h 142"/>
                  <a:gd name="T14" fmla="*/ 13 w 140"/>
                  <a:gd name="T15" fmla="*/ 104 h 142"/>
                  <a:gd name="T16" fmla="*/ 13 w 140"/>
                  <a:gd name="T17" fmla="*/ 118 h 142"/>
                  <a:gd name="T18" fmla="*/ 10 w 140"/>
                  <a:gd name="T19" fmla="*/ 118 h 142"/>
                  <a:gd name="T20" fmla="*/ 12 w 140"/>
                  <a:gd name="T21" fmla="*/ 122 h 142"/>
                  <a:gd name="T22" fmla="*/ 11 w 140"/>
                  <a:gd name="T23" fmla="*/ 125 h 142"/>
                  <a:gd name="T24" fmla="*/ 11 w 140"/>
                  <a:gd name="T25" fmla="*/ 126 h 142"/>
                  <a:gd name="T26" fmla="*/ 13 w 140"/>
                  <a:gd name="T27" fmla="*/ 134 h 142"/>
                  <a:gd name="T28" fmla="*/ 17 w 140"/>
                  <a:gd name="T29" fmla="*/ 138 h 142"/>
                  <a:gd name="T30" fmla="*/ 19 w 140"/>
                  <a:gd name="T31" fmla="*/ 138 h 142"/>
                  <a:gd name="T32" fmla="*/ 29 w 140"/>
                  <a:gd name="T33" fmla="*/ 141 h 142"/>
                  <a:gd name="T34" fmla="*/ 37 w 140"/>
                  <a:gd name="T35" fmla="*/ 137 h 142"/>
                  <a:gd name="T36" fmla="*/ 47 w 140"/>
                  <a:gd name="T37" fmla="*/ 137 h 142"/>
                  <a:gd name="T38" fmla="*/ 49 w 140"/>
                  <a:gd name="T39" fmla="*/ 134 h 142"/>
                  <a:gd name="T40" fmla="*/ 54 w 140"/>
                  <a:gd name="T41" fmla="*/ 132 h 142"/>
                  <a:gd name="T42" fmla="*/ 59 w 140"/>
                  <a:gd name="T43" fmla="*/ 134 h 142"/>
                  <a:gd name="T44" fmla="*/ 73 w 140"/>
                  <a:gd name="T45" fmla="*/ 134 h 142"/>
                  <a:gd name="T46" fmla="*/ 81 w 140"/>
                  <a:gd name="T47" fmla="*/ 132 h 142"/>
                  <a:gd name="T48" fmla="*/ 85 w 140"/>
                  <a:gd name="T49" fmla="*/ 130 h 142"/>
                  <a:gd name="T50" fmla="*/ 93 w 140"/>
                  <a:gd name="T51" fmla="*/ 127 h 142"/>
                  <a:gd name="T52" fmla="*/ 100 w 140"/>
                  <a:gd name="T53" fmla="*/ 119 h 142"/>
                  <a:gd name="T54" fmla="*/ 104 w 140"/>
                  <a:gd name="T55" fmla="*/ 114 h 142"/>
                  <a:gd name="T56" fmla="*/ 110 w 140"/>
                  <a:gd name="T57" fmla="*/ 109 h 142"/>
                  <a:gd name="T58" fmla="*/ 114 w 140"/>
                  <a:gd name="T59" fmla="*/ 103 h 142"/>
                  <a:gd name="T60" fmla="*/ 121 w 140"/>
                  <a:gd name="T61" fmla="*/ 94 h 142"/>
                  <a:gd name="T62" fmla="*/ 126 w 140"/>
                  <a:gd name="T63" fmla="*/ 86 h 142"/>
                  <a:gd name="T64" fmla="*/ 136 w 140"/>
                  <a:gd name="T65" fmla="*/ 66 h 142"/>
                  <a:gd name="T66" fmla="*/ 140 w 140"/>
                  <a:gd name="T67" fmla="*/ 49 h 142"/>
                  <a:gd name="T68" fmla="*/ 135 w 140"/>
                  <a:gd name="T69" fmla="*/ 55 h 142"/>
                  <a:gd name="T70" fmla="*/ 125 w 140"/>
                  <a:gd name="T71" fmla="*/ 50 h 142"/>
                  <a:gd name="T72" fmla="*/ 127 w 140"/>
                  <a:gd name="T73" fmla="*/ 40 h 142"/>
                  <a:gd name="T74" fmla="*/ 130 w 140"/>
                  <a:gd name="T75" fmla="*/ 36 h 142"/>
                  <a:gd name="T76" fmla="*/ 131 w 140"/>
                  <a:gd name="T77" fmla="*/ 22 h 142"/>
                  <a:gd name="T78" fmla="*/ 131 w 140"/>
                  <a:gd name="T79" fmla="*/ 3 h 142"/>
                  <a:gd name="T80" fmla="*/ 122 w 140"/>
                  <a:gd name="T81" fmla="*/ 1 h 142"/>
                  <a:gd name="T82" fmla="*/ 113 w 140"/>
                  <a:gd name="T83" fmla="*/ 0 h 142"/>
                  <a:gd name="T84" fmla="*/ 104 w 140"/>
                  <a:gd name="T85" fmla="*/ 7 h 142"/>
                  <a:gd name="T86" fmla="*/ 89 w 140"/>
                  <a:gd name="T87" fmla="*/ 17 h 142"/>
                  <a:gd name="T88" fmla="*/ 81 w 140"/>
                  <a:gd name="T89" fmla="*/ 27 h 142"/>
                  <a:gd name="T90" fmla="*/ 76 w 140"/>
                  <a:gd name="T91" fmla="*/ 40 h 142"/>
                  <a:gd name="T92" fmla="*/ 64 w 140"/>
                  <a:gd name="T93" fmla="*/ 39 h 142"/>
                  <a:gd name="T94" fmla="*/ 58 w 140"/>
                  <a:gd name="T95" fmla="*/ 42 h 142"/>
                  <a:gd name="T96" fmla="*/ 41 w 140"/>
                  <a:gd name="T97" fmla="*/ 52 h 142"/>
                  <a:gd name="T98" fmla="*/ 34 w 140"/>
                  <a:gd name="T99" fmla="*/ 49 h 142"/>
                  <a:gd name="T100" fmla="*/ 28 w 140"/>
                  <a:gd name="T101" fmla="*/ 36 h 142"/>
                  <a:gd name="T102" fmla="*/ 100 w 140"/>
                  <a:gd name="T103" fmla="*/ 90 h 142"/>
                  <a:gd name="T104" fmla="*/ 106 w 140"/>
                  <a:gd name="T105" fmla="*/ 87 h 142"/>
                  <a:gd name="T106" fmla="*/ 103 w 140"/>
                  <a:gd name="T107" fmla="*/ 79 h 142"/>
                  <a:gd name="T108" fmla="*/ 96 w 140"/>
                  <a:gd name="T109" fmla="*/ 81 h 142"/>
                  <a:gd name="T110" fmla="*/ 91 w 140"/>
                  <a:gd name="T111" fmla="*/ 86 h 142"/>
                  <a:gd name="T112" fmla="*/ 95 w 140"/>
                  <a:gd name="T113" fmla="*/ 9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42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1" name="Freeform 73"/>
              <p:cNvSpPr>
                <a:spLocks noEditPoints="1"/>
              </p:cNvSpPr>
              <p:nvPr/>
            </p:nvSpPr>
            <p:spPr bwMode="auto">
              <a:xfrm>
                <a:off x="3392" y="2723"/>
                <a:ext cx="274" cy="279"/>
              </a:xfrm>
              <a:custGeom>
                <a:avLst/>
                <a:gdLst>
                  <a:gd name="T0" fmla="*/ 27 w 140"/>
                  <a:gd name="T1" fmla="*/ 69 h 142"/>
                  <a:gd name="T2" fmla="*/ 18 w 140"/>
                  <a:gd name="T3" fmla="*/ 74 h 142"/>
                  <a:gd name="T4" fmla="*/ 9 w 140"/>
                  <a:gd name="T5" fmla="*/ 72 h 142"/>
                  <a:gd name="T6" fmla="*/ 5 w 140"/>
                  <a:gd name="T7" fmla="*/ 70 h 142"/>
                  <a:gd name="T8" fmla="*/ 3 w 140"/>
                  <a:gd name="T9" fmla="*/ 79 h 142"/>
                  <a:gd name="T10" fmla="*/ 5 w 140"/>
                  <a:gd name="T11" fmla="*/ 83 h 142"/>
                  <a:gd name="T12" fmla="*/ 7 w 140"/>
                  <a:gd name="T13" fmla="*/ 93 h 142"/>
                  <a:gd name="T14" fmla="*/ 13 w 140"/>
                  <a:gd name="T15" fmla="*/ 104 h 142"/>
                  <a:gd name="T16" fmla="*/ 13 w 140"/>
                  <a:gd name="T17" fmla="*/ 118 h 142"/>
                  <a:gd name="T18" fmla="*/ 10 w 140"/>
                  <a:gd name="T19" fmla="*/ 118 h 142"/>
                  <a:gd name="T20" fmla="*/ 12 w 140"/>
                  <a:gd name="T21" fmla="*/ 122 h 142"/>
                  <a:gd name="T22" fmla="*/ 11 w 140"/>
                  <a:gd name="T23" fmla="*/ 125 h 142"/>
                  <a:gd name="T24" fmla="*/ 11 w 140"/>
                  <a:gd name="T25" fmla="*/ 126 h 142"/>
                  <a:gd name="T26" fmla="*/ 13 w 140"/>
                  <a:gd name="T27" fmla="*/ 134 h 142"/>
                  <a:gd name="T28" fmla="*/ 17 w 140"/>
                  <a:gd name="T29" fmla="*/ 138 h 142"/>
                  <a:gd name="T30" fmla="*/ 19 w 140"/>
                  <a:gd name="T31" fmla="*/ 138 h 142"/>
                  <a:gd name="T32" fmla="*/ 29 w 140"/>
                  <a:gd name="T33" fmla="*/ 141 h 142"/>
                  <a:gd name="T34" fmla="*/ 37 w 140"/>
                  <a:gd name="T35" fmla="*/ 137 h 142"/>
                  <a:gd name="T36" fmla="*/ 47 w 140"/>
                  <a:gd name="T37" fmla="*/ 137 h 142"/>
                  <a:gd name="T38" fmla="*/ 49 w 140"/>
                  <a:gd name="T39" fmla="*/ 134 h 142"/>
                  <a:gd name="T40" fmla="*/ 54 w 140"/>
                  <a:gd name="T41" fmla="*/ 132 h 142"/>
                  <a:gd name="T42" fmla="*/ 59 w 140"/>
                  <a:gd name="T43" fmla="*/ 134 h 142"/>
                  <a:gd name="T44" fmla="*/ 73 w 140"/>
                  <a:gd name="T45" fmla="*/ 134 h 142"/>
                  <a:gd name="T46" fmla="*/ 81 w 140"/>
                  <a:gd name="T47" fmla="*/ 132 h 142"/>
                  <a:gd name="T48" fmla="*/ 85 w 140"/>
                  <a:gd name="T49" fmla="*/ 130 h 142"/>
                  <a:gd name="T50" fmla="*/ 93 w 140"/>
                  <a:gd name="T51" fmla="*/ 127 h 142"/>
                  <a:gd name="T52" fmla="*/ 100 w 140"/>
                  <a:gd name="T53" fmla="*/ 119 h 142"/>
                  <a:gd name="T54" fmla="*/ 104 w 140"/>
                  <a:gd name="T55" fmla="*/ 114 h 142"/>
                  <a:gd name="T56" fmla="*/ 110 w 140"/>
                  <a:gd name="T57" fmla="*/ 109 h 142"/>
                  <a:gd name="T58" fmla="*/ 114 w 140"/>
                  <a:gd name="T59" fmla="*/ 103 h 142"/>
                  <a:gd name="T60" fmla="*/ 121 w 140"/>
                  <a:gd name="T61" fmla="*/ 94 h 142"/>
                  <a:gd name="T62" fmla="*/ 126 w 140"/>
                  <a:gd name="T63" fmla="*/ 86 h 142"/>
                  <a:gd name="T64" fmla="*/ 136 w 140"/>
                  <a:gd name="T65" fmla="*/ 66 h 142"/>
                  <a:gd name="T66" fmla="*/ 140 w 140"/>
                  <a:gd name="T67" fmla="*/ 49 h 142"/>
                  <a:gd name="T68" fmla="*/ 135 w 140"/>
                  <a:gd name="T69" fmla="*/ 55 h 142"/>
                  <a:gd name="T70" fmla="*/ 125 w 140"/>
                  <a:gd name="T71" fmla="*/ 50 h 142"/>
                  <a:gd name="T72" fmla="*/ 127 w 140"/>
                  <a:gd name="T73" fmla="*/ 40 h 142"/>
                  <a:gd name="T74" fmla="*/ 130 w 140"/>
                  <a:gd name="T75" fmla="*/ 36 h 142"/>
                  <a:gd name="T76" fmla="*/ 131 w 140"/>
                  <a:gd name="T77" fmla="*/ 22 h 142"/>
                  <a:gd name="T78" fmla="*/ 131 w 140"/>
                  <a:gd name="T79" fmla="*/ 3 h 142"/>
                  <a:gd name="T80" fmla="*/ 122 w 140"/>
                  <a:gd name="T81" fmla="*/ 1 h 142"/>
                  <a:gd name="T82" fmla="*/ 113 w 140"/>
                  <a:gd name="T83" fmla="*/ 0 h 142"/>
                  <a:gd name="T84" fmla="*/ 104 w 140"/>
                  <a:gd name="T85" fmla="*/ 7 h 142"/>
                  <a:gd name="T86" fmla="*/ 89 w 140"/>
                  <a:gd name="T87" fmla="*/ 17 h 142"/>
                  <a:gd name="T88" fmla="*/ 81 w 140"/>
                  <a:gd name="T89" fmla="*/ 27 h 142"/>
                  <a:gd name="T90" fmla="*/ 76 w 140"/>
                  <a:gd name="T91" fmla="*/ 40 h 142"/>
                  <a:gd name="T92" fmla="*/ 64 w 140"/>
                  <a:gd name="T93" fmla="*/ 39 h 142"/>
                  <a:gd name="T94" fmla="*/ 58 w 140"/>
                  <a:gd name="T95" fmla="*/ 42 h 142"/>
                  <a:gd name="T96" fmla="*/ 41 w 140"/>
                  <a:gd name="T97" fmla="*/ 52 h 142"/>
                  <a:gd name="T98" fmla="*/ 34 w 140"/>
                  <a:gd name="T99" fmla="*/ 49 h 142"/>
                  <a:gd name="T100" fmla="*/ 28 w 140"/>
                  <a:gd name="T101" fmla="*/ 36 h 142"/>
                  <a:gd name="T102" fmla="*/ 100 w 140"/>
                  <a:gd name="T103" fmla="*/ 90 h 142"/>
                  <a:gd name="T104" fmla="*/ 106 w 140"/>
                  <a:gd name="T105" fmla="*/ 87 h 142"/>
                  <a:gd name="T106" fmla="*/ 103 w 140"/>
                  <a:gd name="T107" fmla="*/ 79 h 142"/>
                  <a:gd name="T108" fmla="*/ 96 w 140"/>
                  <a:gd name="T109" fmla="*/ 81 h 142"/>
                  <a:gd name="T110" fmla="*/ 91 w 140"/>
                  <a:gd name="T111" fmla="*/ 86 h 142"/>
                  <a:gd name="T112" fmla="*/ 95 w 140"/>
                  <a:gd name="T113" fmla="*/ 9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42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2" name="Freeform 74"/>
              <p:cNvSpPr>
                <a:spLocks/>
              </p:cNvSpPr>
              <p:nvPr/>
            </p:nvSpPr>
            <p:spPr bwMode="auto">
              <a:xfrm>
                <a:off x="3817" y="2007"/>
                <a:ext cx="165" cy="265"/>
              </a:xfrm>
              <a:custGeom>
                <a:avLst/>
                <a:gdLst>
                  <a:gd name="T0" fmla="*/ 8 w 84"/>
                  <a:gd name="T1" fmla="*/ 134 h 135"/>
                  <a:gd name="T2" fmla="*/ 10 w 84"/>
                  <a:gd name="T3" fmla="*/ 130 h 135"/>
                  <a:gd name="T4" fmla="*/ 9 w 84"/>
                  <a:gd name="T5" fmla="*/ 130 h 135"/>
                  <a:gd name="T6" fmla="*/ 12 w 84"/>
                  <a:gd name="T7" fmla="*/ 127 h 135"/>
                  <a:gd name="T8" fmla="*/ 12 w 84"/>
                  <a:gd name="T9" fmla="*/ 125 h 135"/>
                  <a:gd name="T10" fmla="*/ 16 w 84"/>
                  <a:gd name="T11" fmla="*/ 123 h 135"/>
                  <a:gd name="T12" fmla="*/ 18 w 84"/>
                  <a:gd name="T13" fmla="*/ 119 h 135"/>
                  <a:gd name="T14" fmla="*/ 21 w 84"/>
                  <a:gd name="T15" fmla="*/ 117 h 135"/>
                  <a:gd name="T16" fmla="*/ 26 w 84"/>
                  <a:gd name="T17" fmla="*/ 111 h 135"/>
                  <a:gd name="T18" fmla="*/ 35 w 84"/>
                  <a:gd name="T19" fmla="*/ 106 h 135"/>
                  <a:gd name="T20" fmla="*/ 36 w 84"/>
                  <a:gd name="T21" fmla="*/ 104 h 135"/>
                  <a:gd name="T22" fmla="*/ 44 w 84"/>
                  <a:gd name="T23" fmla="*/ 96 h 135"/>
                  <a:gd name="T24" fmla="*/ 45 w 84"/>
                  <a:gd name="T25" fmla="*/ 93 h 135"/>
                  <a:gd name="T26" fmla="*/ 47 w 84"/>
                  <a:gd name="T27" fmla="*/ 93 h 135"/>
                  <a:gd name="T28" fmla="*/ 50 w 84"/>
                  <a:gd name="T29" fmla="*/ 90 h 135"/>
                  <a:gd name="T30" fmla="*/ 52 w 84"/>
                  <a:gd name="T31" fmla="*/ 84 h 135"/>
                  <a:gd name="T32" fmla="*/ 57 w 84"/>
                  <a:gd name="T33" fmla="*/ 82 h 135"/>
                  <a:gd name="T34" fmla="*/ 57 w 84"/>
                  <a:gd name="T35" fmla="*/ 79 h 135"/>
                  <a:gd name="T36" fmla="*/ 60 w 84"/>
                  <a:gd name="T37" fmla="*/ 73 h 135"/>
                  <a:gd name="T38" fmla="*/ 62 w 84"/>
                  <a:gd name="T39" fmla="*/ 71 h 135"/>
                  <a:gd name="T40" fmla="*/ 62 w 84"/>
                  <a:gd name="T41" fmla="*/ 67 h 135"/>
                  <a:gd name="T42" fmla="*/ 66 w 84"/>
                  <a:gd name="T43" fmla="*/ 61 h 135"/>
                  <a:gd name="T44" fmla="*/ 66 w 84"/>
                  <a:gd name="T45" fmla="*/ 58 h 135"/>
                  <a:gd name="T46" fmla="*/ 69 w 84"/>
                  <a:gd name="T47" fmla="*/ 51 h 135"/>
                  <a:gd name="T48" fmla="*/ 70 w 84"/>
                  <a:gd name="T49" fmla="*/ 45 h 135"/>
                  <a:gd name="T50" fmla="*/ 72 w 84"/>
                  <a:gd name="T51" fmla="*/ 44 h 135"/>
                  <a:gd name="T52" fmla="*/ 72 w 84"/>
                  <a:gd name="T53" fmla="*/ 41 h 135"/>
                  <a:gd name="T54" fmla="*/ 78 w 84"/>
                  <a:gd name="T55" fmla="*/ 35 h 135"/>
                  <a:gd name="T56" fmla="*/ 78 w 84"/>
                  <a:gd name="T57" fmla="*/ 29 h 135"/>
                  <a:gd name="T58" fmla="*/ 80 w 84"/>
                  <a:gd name="T59" fmla="*/ 28 h 135"/>
                  <a:gd name="T60" fmla="*/ 80 w 84"/>
                  <a:gd name="T61" fmla="*/ 25 h 135"/>
                  <a:gd name="T62" fmla="*/ 82 w 84"/>
                  <a:gd name="T63" fmla="*/ 17 h 135"/>
                  <a:gd name="T64" fmla="*/ 84 w 84"/>
                  <a:gd name="T65" fmla="*/ 2 h 135"/>
                  <a:gd name="T66" fmla="*/ 80 w 84"/>
                  <a:gd name="T67" fmla="*/ 0 h 135"/>
                  <a:gd name="T68" fmla="*/ 79 w 84"/>
                  <a:gd name="T69" fmla="*/ 2 h 135"/>
                  <a:gd name="T70" fmla="*/ 70 w 84"/>
                  <a:gd name="T71" fmla="*/ 6 h 135"/>
                  <a:gd name="T72" fmla="*/ 61 w 84"/>
                  <a:gd name="T73" fmla="*/ 6 h 135"/>
                  <a:gd name="T74" fmla="*/ 59 w 84"/>
                  <a:gd name="T75" fmla="*/ 8 h 135"/>
                  <a:gd name="T76" fmla="*/ 52 w 84"/>
                  <a:gd name="T77" fmla="*/ 9 h 135"/>
                  <a:gd name="T78" fmla="*/ 50 w 84"/>
                  <a:gd name="T79" fmla="*/ 11 h 135"/>
                  <a:gd name="T80" fmla="*/ 46 w 84"/>
                  <a:gd name="T81" fmla="*/ 12 h 135"/>
                  <a:gd name="T82" fmla="*/ 45 w 84"/>
                  <a:gd name="T83" fmla="*/ 13 h 135"/>
                  <a:gd name="T84" fmla="*/ 40 w 84"/>
                  <a:gd name="T85" fmla="*/ 12 h 135"/>
                  <a:gd name="T86" fmla="*/ 26 w 84"/>
                  <a:gd name="T87" fmla="*/ 14 h 135"/>
                  <a:gd name="T88" fmla="*/ 25 w 84"/>
                  <a:gd name="T89" fmla="*/ 13 h 135"/>
                  <a:gd name="T90" fmla="*/ 16 w 84"/>
                  <a:gd name="T91" fmla="*/ 4 h 135"/>
                  <a:gd name="T92" fmla="*/ 12 w 84"/>
                  <a:gd name="T93" fmla="*/ 9 h 135"/>
                  <a:gd name="T94" fmla="*/ 10 w 84"/>
                  <a:gd name="T95" fmla="*/ 13 h 135"/>
                  <a:gd name="T96" fmla="*/ 13 w 84"/>
                  <a:gd name="T97" fmla="*/ 18 h 135"/>
                  <a:gd name="T98" fmla="*/ 16 w 84"/>
                  <a:gd name="T99" fmla="*/ 23 h 135"/>
                  <a:gd name="T100" fmla="*/ 22 w 84"/>
                  <a:gd name="T101" fmla="*/ 27 h 135"/>
                  <a:gd name="T102" fmla="*/ 45 w 84"/>
                  <a:gd name="T103" fmla="*/ 38 h 135"/>
                  <a:gd name="T104" fmla="*/ 57 w 84"/>
                  <a:gd name="T105" fmla="*/ 38 h 135"/>
                  <a:gd name="T106" fmla="*/ 35 w 84"/>
                  <a:gd name="T107" fmla="*/ 72 h 135"/>
                  <a:gd name="T108" fmla="*/ 24 w 84"/>
                  <a:gd name="T109" fmla="*/ 73 h 135"/>
                  <a:gd name="T110" fmla="*/ 20 w 84"/>
                  <a:gd name="T111" fmla="*/ 75 h 135"/>
                  <a:gd name="T112" fmla="*/ 12 w 84"/>
                  <a:gd name="T113" fmla="*/ 76 h 135"/>
                  <a:gd name="T114" fmla="*/ 10 w 84"/>
                  <a:gd name="T115" fmla="*/ 78 h 135"/>
                  <a:gd name="T116" fmla="*/ 5 w 84"/>
                  <a:gd name="T117" fmla="*/ 89 h 135"/>
                  <a:gd name="T118" fmla="*/ 0 w 84"/>
                  <a:gd name="T119" fmla="*/ 92 h 135"/>
                  <a:gd name="T120" fmla="*/ 1 w 84"/>
                  <a:gd name="T121" fmla="*/ 128 h 135"/>
                  <a:gd name="T122" fmla="*/ 7 w 84"/>
                  <a:gd name="T123" fmla="*/ 135 h 135"/>
                  <a:gd name="T124" fmla="*/ 8 w 84"/>
                  <a:gd name="T125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135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3" name="Freeform 75"/>
              <p:cNvSpPr>
                <a:spLocks/>
              </p:cNvSpPr>
              <p:nvPr/>
            </p:nvSpPr>
            <p:spPr bwMode="auto">
              <a:xfrm>
                <a:off x="3817" y="2007"/>
                <a:ext cx="165" cy="265"/>
              </a:xfrm>
              <a:custGeom>
                <a:avLst/>
                <a:gdLst>
                  <a:gd name="T0" fmla="*/ 8 w 84"/>
                  <a:gd name="T1" fmla="*/ 134 h 135"/>
                  <a:gd name="T2" fmla="*/ 10 w 84"/>
                  <a:gd name="T3" fmla="*/ 130 h 135"/>
                  <a:gd name="T4" fmla="*/ 9 w 84"/>
                  <a:gd name="T5" fmla="*/ 130 h 135"/>
                  <a:gd name="T6" fmla="*/ 12 w 84"/>
                  <a:gd name="T7" fmla="*/ 127 h 135"/>
                  <a:gd name="T8" fmla="*/ 12 w 84"/>
                  <a:gd name="T9" fmla="*/ 125 h 135"/>
                  <a:gd name="T10" fmla="*/ 16 w 84"/>
                  <a:gd name="T11" fmla="*/ 123 h 135"/>
                  <a:gd name="T12" fmla="*/ 18 w 84"/>
                  <a:gd name="T13" fmla="*/ 119 h 135"/>
                  <a:gd name="T14" fmla="*/ 21 w 84"/>
                  <a:gd name="T15" fmla="*/ 117 h 135"/>
                  <a:gd name="T16" fmla="*/ 26 w 84"/>
                  <a:gd name="T17" fmla="*/ 111 h 135"/>
                  <a:gd name="T18" fmla="*/ 35 w 84"/>
                  <a:gd name="T19" fmla="*/ 106 h 135"/>
                  <a:gd name="T20" fmla="*/ 36 w 84"/>
                  <a:gd name="T21" fmla="*/ 104 h 135"/>
                  <a:gd name="T22" fmla="*/ 44 w 84"/>
                  <a:gd name="T23" fmla="*/ 96 h 135"/>
                  <a:gd name="T24" fmla="*/ 45 w 84"/>
                  <a:gd name="T25" fmla="*/ 93 h 135"/>
                  <a:gd name="T26" fmla="*/ 47 w 84"/>
                  <a:gd name="T27" fmla="*/ 93 h 135"/>
                  <a:gd name="T28" fmla="*/ 50 w 84"/>
                  <a:gd name="T29" fmla="*/ 90 h 135"/>
                  <a:gd name="T30" fmla="*/ 52 w 84"/>
                  <a:gd name="T31" fmla="*/ 84 h 135"/>
                  <a:gd name="T32" fmla="*/ 57 w 84"/>
                  <a:gd name="T33" fmla="*/ 82 h 135"/>
                  <a:gd name="T34" fmla="*/ 57 w 84"/>
                  <a:gd name="T35" fmla="*/ 79 h 135"/>
                  <a:gd name="T36" fmla="*/ 60 w 84"/>
                  <a:gd name="T37" fmla="*/ 73 h 135"/>
                  <a:gd name="T38" fmla="*/ 62 w 84"/>
                  <a:gd name="T39" fmla="*/ 71 h 135"/>
                  <a:gd name="T40" fmla="*/ 62 w 84"/>
                  <a:gd name="T41" fmla="*/ 67 h 135"/>
                  <a:gd name="T42" fmla="*/ 66 w 84"/>
                  <a:gd name="T43" fmla="*/ 61 h 135"/>
                  <a:gd name="T44" fmla="*/ 66 w 84"/>
                  <a:gd name="T45" fmla="*/ 58 h 135"/>
                  <a:gd name="T46" fmla="*/ 69 w 84"/>
                  <a:gd name="T47" fmla="*/ 51 h 135"/>
                  <a:gd name="T48" fmla="*/ 70 w 84"/>
                  <a:gd name="T49" fmla="*/ 45 h 135"/>
                  <a:gd name="T50" fmla="*/ 72 w 84"/>
                  <a:gd name="T51" fmla="*/ 44 h 135"/>
                  <a:gd name="T52" fmla="*/ 72 w 84"/>
                  <a:gd name="T53" fmla="*/ 41 h 135"/>
                  <a:gd name="T54" fmla="*/ 78 w 84"/>
                  <a:gd name="T55" fmla="*/ 35 h 135"/>
                  <a:gd name="T56" fmla="*/ 78 w 84"/>
                  <a:gd name="T57" fmla="*/ 29 h 135"/>
                  <a:gd name="T58" fmla="*/ 80 w 84"/>
                  <a:gd name="T59" fmla="*/ 28 h 135"/>
                  <a:gd name="T60" fmla="*/ 80 w 84"/>
                  <a:gd name="T61" fmla="*/ 25 h 135"/>
                  <a:gd name="T62" fmla="*/ 82 w 84"/>
                  <a:gd name="T63" fmla="*/ 17 h 135"/>
                  <a:gd name="T64" fmla="*/ 84 w 84"/>
                  <a:gd name="T65" fmla="*/ 2 h 135"/>
                  <a:gd name="T66" fmla="*/ 80 w 84"/>
                  <a:gd name="T67" fmla="*/ 0 h 135"/>
                  <a:gd name="T68" fmla="*/ 79 w 84"/>
                  <a:gd name="T69" fmla="*/ 2 h 135"/>
                  <a:gd name="T70" fmla="*/ 70 w 84"/>
                  <a:gd name="T71" fmla="*/ 6 h 135"/>
                  <a:gd name="T72" fmla="*/ 61 w 84"/>
                  <a:gd name="T73" fmla="*/ 6 h 135"/>
                  <a:gd name="T74" fmla="*/ 59 w 84"/>
                  <a:gd name="T75" fmla="*/ 8 h 135"/>
                  <a:gd name="T76" fmla="*/ 52 w 84"/>
                  <a:gd name="T77" fmla="*/ 9 h 135"/>
                  <a:gd name="T78" fmla="*/ 50 w 84"/>
                  <a:gd name="T79" fmla="*/ 11 h 135"/>
                  <a:gd name="T80" fmla="*/ 46 w 84"/>
                  <a:gd name="T81" fmla="*/ 12 h 135"/>
                  <a:gd name="T82" fmla="*/ 45 w 84"/>
                  <a:gd name="T83" fmla="*/ 13 h 135"/>
                  <a:gd name="T84" fmla="*/ 40 w 84"/>
                  <a:gd name="T85" fmla="*/ 12 h 135"/>
                  <a:gd name="T86" fmla="*/ 26 w 84"/>
                  <a:gd name="T87" fmla="*/ 14 h 135"/>
                  <a:gd name="T88" fmla="*/ 25 w 84"/>
                  <a:gd name="T89" fmla="*/ 13 h 135"/>
                  <a:gd name="T90" fmla="*/ 16 w 84"/>
                  <a:gd name="T91" fmla="*/ 4 h 135"/>
                  <a:gd name="T92" fmla="*/ 12 w 84"/>
                  <a:gd name="T93" fmla="*/ 9 h 135"/>
                  <a:gd name="T94" fmla="*/ 10 w 84"/>
                  <a:gd name="T95" fmla="*/ 13 h 135"/>
                  <a:gd name="T96" fmla="*/ 13 w 84"/>
                  <a:gd name="T97" fmla="*/ 18 h 135"/>
                  <a:gd name="T98" fmla="*/ 16 w 84"/>
                  <a:gd name="T99" fmla="*/ 23 h 135"/>
                  <a:gd name="T100" fmla="*/ 22 w 84"/>
                  <a:gd name="T101" fmla="*/ 27 h 135"/>
                  <a:gd name="T102" fmla="*/ 45 w 84"/>
                  <a:gd name="T103" fmla="*/ 38 h 135"/>
                  <a:gd name="T104" fmla="*/ 57 w 84"/>
                  <a:gd name="T105" fmla="*/ 38 h 135"/>
                  <a:gd name="T106" fmla="*/ 35 w 84"/>
                  <a:gd name="T107" fmla="*/ 72 h 135"/>
                  <a:gd name="T108" fmla="*/ 24 w 84"/>
                  <a:gd name="T109" fmla="*/ 73 h 135"/>
                  <a:gd name="T110" fmla="*/ 20 w 84"/>
                  <a:gd name="T111" fmla="*/ 75 h 135"/>
                  <a:gd name="T112" fmla="*/ 12 w 84"/>
                  <a:gd name="T113" fmla="*/ 76 h 135"/>
                  <a:gd name="T114" fmla="*/ 10 w 84"/>
                  <a:gd name="T115" fmla="*/ 78 h 135"/>
                  <a:gd name="T116" fmla="*/ 5 w 84"/>
                  <a:gd name="T117" fmla="*/ 89 h 135"/>
                  <a:gd name="T118" fmla="*/ 0 w 84"/>
                  <a:gd name="T119" fmla="*/ 92 h 135"/>
                  <a:gd name="T120" fmla="*/ 1 w 84"/>
                  <a:gd name="T121" fmla="*/ 128 h 135"/>
                  <a:gd name="T122" fmla="*/ 7 w 84"/>
                  <a:gd name="T123" fmla="*/ 135 h 135"/>
                  <a:gd name="T124" fmla="*/ 8 w 84"/>
                  <a:gd name="T125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135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4" name="Freeform 76"/>
              <p:cNvSpPr>
                <a:spLocks noEditPoints="1"/>
              </p:cNvSpPr>
              <p:nvPr/>
            </p:nvSpPr>
            <p:spPr bwMode="auto">
              <a:xfrm>
                <a:off x="5753" y="2406"/>
                <a:ext cx="102" cy="90"/>
              </a:xfrm>
              <a:custGeom>
                <a:avLst/>
                <a:gdLst>
                  <a:gd name="T0" fmla="*/ 42 w 52"/>
                  <a:gd name="T1" fmla="*/ 39 h 46"/>
                  <a:gd name="T2" fmla="*/ 42 w 52"/>
                  <a:gd name="T3" fmla="*/ 42 h 46"/>
                  <a:gd name="T4" fmla="*/ 50 w 52"/>
                  <a:gd name="T5" fmla="*/ 45 h 46"/>
                  <a:gd name="T6" fmla="*/ 50 w 52"/>
                  <a:gd name="T7" fmla="*/ 44 h 46"/>
                  <a:gd name="T8" fmla="*/ 48 w 52"/>
                  <a:gd name="T9" fmla="*/ 44 h 46"/>
                  <a:gd name="T10" fmla="*/ 42 w 52"/>
                  <a:gd name="T11" fmla="*/ 39 h 46"/>
                  <a:gd name="T12" fmla="*/ 26 w 52"/>
                  <a:gd name="T13" fmla="*/ 29 h 46"/>
                  <a:gd name="T14" fmla="*/ 27 w 52"/>
                  <a:gd name="T15" fmla="*/ 33 h 46"/>
                  <a:gd name="T16" fmla="*/ 37 w 52"/>
                  <a:gd name="T17" fmla="*/ 34 h 46"/>
                  <a:gd name="T18" fmla="*/ 36 w 52"/>
                  <a:gd name="T19" fmla="*/ 32 h 46"/>
                  <a:gd name="T20" fmla="*/ 26 w 52"/>
                  <a:gd name="T21" fmla="*/ 29 h 46"/>
                  <a:gd name="T22" fmla="*/ 35 w 52"/>
                  <a:gd name="T23" fmla="*/ 20 h 46"/>
                  <a:gd name="T24" fmla="*/ 37 w 52"/>
                  <a:gd name="T25" fmla="*/ 27 h 46"/>
                  <a:gd name="T26" fmla="*/ 39 w 52"/>
                  <a:gd name="T27" fmla="*/ 29 h 46"/>
                  <a:gd name="T28" fmla="*/ 40 w 52"/>
                  <a:gd name="T29" fmla="*/ 30 h 46"/>
                  <a:gd name="T30" fmla="*/ 42 w 52"/>
                  <a:gd name="T31" fmla="*/ 30 h 46"/>
                  <a:gd name="T32" fmla="*/ 36 w 52"/>
                  <a:gd name="T33" fmla="*/ 20 h 46"/>
                  <a:gd name="T34" fmla="*/ 35 w 52"/>
                  <a:gd name="T35" fmla="*/ 20 h 46"/>
                  <a:gd name="T36" fmla="*/ 8 w 52"/>
                  <a:gd name="T37" fmla="*/ 13 h 46"/>
                  <a:gd name="T38" fmla="*/ 8 w 52"/>
                  <a:gd name="T39" fmla="*/ 19 h 46"/>
                  <a:gd name="T40" fmla="*/ 11 w 52"/>
                  <a:gd name="T41" fmla="*/ 20 h 46"/>
                  <a:gd name="T42" fmla="*/ 10 w 52"/>
                  <a:gd name="T43" fmla="*/ 14 h 46"/>
                  <a:gd name="T44" fmla="*/ 8 w 52"/>
                  <a:gd name="T45" fmla="*/ 13 h 46"/>
                  <a:gd name="T46" fmla="*/ 17 w 52"/>
                  <a:gd name="T47" fmla="*/ 9 h 46"/>
                  <a:gd name="T48" fmla="*/ 16 w 52"/>
                  <a:gd name="T49" fmla="*/ 11 h 46"/>
                  <a:gd name="T50" fmla="*/ 26 w 52"/>
                  <a:gd name="T51" fmla="*/ 18 h 46"/>
                  <a:gd name="T52" fmla="*/ 27 w 52"/>
                  <a:gd name="T53" fmla="*/ 17 h 46"/>
                  <a:gd name="T54" fmla="*/ 24 w 52"/>
                  <a:gd name="T55" fmla="*/ 15 h 46"/>
                  <a:gd name="T56" fmla="*/ 23 w 52"/>
                  <a:gd name="T57" fmla="*/ 11 h 46"/>
                  <a:gd name="T58" fmla="*/ 17 w 52"/>
                  <a:gd name="T59" fmla="*/ 9 h 46"/>
                  <a:gd name="T60" fmla="*/ 0 w 52"/>
                  <a:gd name="T61" fmla="*/ 0 h 46"/>
                  <a:gd name="T62" fmla="*/ 8 w 52"/>
                  <a:gd name="T63" fmla="*/ 7 h 46"/>
                  <a:gd name="T64" fmla="*/ 6 w 52"/>
                  <a:gd name="T65" fmla="*/ 6 h 46"/>
                  <a:gd name="T66" fmla="*/ 0 w 52"/>
                  <a:gd name="T6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46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5" name="Freeform 77"/>
              <p:cNvSpPr>
                <a:spLocks noEditPoints="1"/>
              </p:cNvSpPr>
              <p:nvPr/>
            </p:nvSpPr>
            <p:spPr bwMode="auto">
              <a:xfrm>
                <a:off x="5753" y="2406"/>
                <a:ext cx="102" cy="90"/>
              </a:xfrm>
              <a:custGeom>
                <a:avLst/>
                <a:gdLst>
                  <a:gd name="T0" fmla="*/ 42 w 52"/>
                  <a:gd name="T1" fmla="*/ 39 h 46"/>
                  <a:gd name="T2" fmla="*/ 42 w 52"/>
                  <a:gd name="T3" fmla="*/ 42 h 46"/>
                  <a:gd name="T4" fmla="*/ 50 w 52"/>
                  <a:gd name="T5" fmla="*/ 45 h 46"/>
                  <a:gd name="T6" fmla="*/ 50 w 52"/>
                  <a:gd name="T7" fmla="*/ 44 h 46"/>
                  <a:gd name="T8" fmla="*/ 48 w 52"/>
                  <a:gd name="T9" fmla="*/ 44 h 46"/>
                  <a:gd name="T10" fmla="*/ 42 w 52"/>
                  <a:gd name="T11" fmla="*/ 39 h 46"/>
                  <a:gd name="T12" fmla="*/ 26 w 52"/>
                  <a:gd name="T13" fmla="*/ 29 h 46"/>
                  <a:gd name="T14" fmla="*/ 27 w 52"/>
                  <a:gd name="T15" fmla="*/ 33 h 46"/>
                  <a:gd name="T16" fmla="*/ 37 w 52"/>
                  <a:gd name="T17" fmla="*/ 34 h 46"/>
                  <a:gd name="T18" fmla="*/ 36 w 52"/>
                  <a:gd name="T19" fmla="*/ 32 h 46"/>
                  <a:gd name="T20" fmla="*/ 26 w 52"/>
                  <a:gd name="T21" fmla="*/ 29 h 46"/>
                  <a:gd name="T22" fmla="*/ 35 w 52"/>
                  <a:gd name="T23" fmla="*/ 20 h 46"/>
                  <a:gd name="T24" fmla="*/ 37 w 52"/>
                  <a:gd name="T25" fmla="*/ 27 h 46"/>
                  <a:gd name="T26" fmla="*/ 39 w 52"/>
                  <a:gd name="T27" fmla="*/ 29 h 46"/>
                  <a:gd name="T28" fmla="*/ 40 w 52"/>
                  <a:gd name="T29" fmla="*/ 30 h 46"/>
                  <a:gd name="T30" fmla="*/ 42 w 52"/>
                  <a:gd name="T31" fmla="*/ 30 h 46"/>
                  <a:gd name="T32" fmla="*/ 36 w 52"/>
                  <a:gd name="T33" fmla="*/ 20 h 46"/>
                  <a:gd name="T34" fmla="*/ 35 w 52"/>
                  <a:gd name="T35" fmla="*/ 20 h 46"/>
                  <a:gd name="T36" fmla="*/ 8 w 52"/>
                  <a:gd name="T37" fmla="*/ 13 h 46"/>
                  <a:gd name="T38" fmla="*/ 8 w 52"/>
                  <a:gd name="T39" fmla="*/ 19 h 46"/>
                  <a:gd name="T40" fmla="*/ 11 w 52"/>
                  <a:gd name="T41" fmla="*/ 20 h 46"/>
                  <a:gd name="T42" fmla="*/ 10 w 52"/>
                  <a:gd name="T43" fmla="*/ 14 h 46"/>
                  <a:gd name="T44" fmla="*/ 8 w 52"/>
                  <a:gd name="T45" fmla="*/ 13 h 46"/>
                  <a:gd name="T46" fmla="*/ 17 w 52"/>
                  <a:gd name="T47" fmla="*/ 9 h 46"/>
                  <a:gd name="T48" fmla="*/ 16 w 52"/>
                  <a:gd name="T49" fmla="*/ 11 h 46"/>
                  <a:gd name="T50" fmla="*/ 26 w 52"/>
                  <a:gd name="T51" fmla="*/ 18 h 46"/>
                  <a:gd name="T52" fmla="*/ 27 w 52"/>
                  <a:gd name="T53" fmla="*/ 17 h 46"/>
                  <a:gd name="T54" fmla="*/ 24 w 52"/>
                  <a:gd name="T55" fmla="*/ 15 h 46"/>
                  <a:gd name="T56" fmla="*/ 23 w 52"/>
                  <a:gd name="T57" fmla="*/ 11 h 46"/>
                  <a:gd name="T58" fmla="*/ 17 w 52"/>
                  <a:gd name="T59" fmla="*/ 9 h 46"/>
                  <a:gd name="T60" fmla="*/ 0 w 52"/>
                  <a:gd name="T61" fmla="*/ 0 h 46"/>
                  <a:gd name="T62" fmla="*/ 8 w 52"/>
                  <a:gd name="T63" fmla="*/ 7 h 46"/>
                  <a:gd name="T64" fmla="*/ 6 w 52"/>
                  <a:gd name="T65" fmla="*/ 6 h 46"/>
                  <a:gd name="T66" fmla="*/ 0 w 52"/>
                  <a:gd name="T6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46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6" name="Freeform 78"/>
              <p:cNvSpPr>
                <a:spLocks/>
              </p:cNvSpPr>
              <p:nvPr/>
            </p:nvSpPr>
            <p:spPr bwMode="auto">
              <a:xfrm>
                <a:off x="3333" y="1205"/>
                <a:ext cx="65" cy="53"/>
              </a:xfrm>
              <a:custGeom>
                <a:avLst/>
                <a:gdLst>
                  <a:gd name="T0" fmla="*/ 6 w 33"/>
                  <a:gd name="T1" fmla="*/ 21 h 27"/>
                  <a:gd name="T2" fmla="*/ 6 w 33"/>
                  <a:gd name="T3" fmla="*/ 24 h 27"/>
                  <a:gd name="T4" fmla="*/ 4 w 33"/>
                  <a:gd name="T5" fmla="*/ 27 h 27"/>
                  <a:gd name="T6" fmla="*/ 5 w 33"/>
                  <a:gd name="T7" fmla="*/ 27 h 27"/>
                  <a:gd name="T8" fmla="*/ 15 w 33"/>
                  <a:gd name="T9" fmla="*/ 24 h 27"/>
                  <a:gd name="T10" fmla="*/ 16 w 33"/>
                  <a:gd name="T11" fmla="*/ 19 h 27"/>
                  <a:gd name="T12" fmla="*/ 20 w 33"/>
                  <a:gd name="T13" fmla="*/ 21 h 27"/>
                  <a:gd name="T14" fmla="*/ 23 w 33"/>
                  <a:gd name="T15" fmla="*/ 13 h 27"/>
                  <a:gd name="T16" fmla="*/ 26 w 33"/>
                  <a:gd name="T17" fmla="*/ 11 h 27"/>
                  <a:gd name="T18" fmla="*/ 29 w 33"/>
                  <a:gd name="T19" fmla="*/ 9 h 27"/>
                  <a:gd name="T20" fmla="*/ 32 w 33"/>
                  <a:gd name="T21" fmla="*/ 6 h 27"/>
                  <a:gd name="T22" fmla="*/ 32 w 33"/>
                  <a:gd name="T23" fmla="*/ 3 h 27"/>
                  <a:gd name="T24" fmla="*/ 30 w 33"/>
                  <a:gd name="T25" fmla="*/ 0 h 27"/>
                  <a:gd name="T26" fmla="*/ 27 w 33"/>
                  <a:gd name="T27" fmla="*/ 2 h 27"/>
                  <a:gd name="T28" fmla="*/ 21 w 33"/>
                  <a:gd name="T29" fmla="*/ 1 h 27"/>
                  <a:gd name="T30" fmla="*/ 17 w 33"/>
                  <a:gd name="T31" fmla="*/ 3 h 27"/>
                  <a:gd name="T32" fmla="*/ 11 w 33"/>
                  <a:gd name="T33" fmla="*/ 5 h 27"/>
                  <a:gd name="T34" fmla="*/ 7 w 33"/>
                  <a:gd name="T35" fmla="*/ 6 h 27"/>
                  <a:gd name="T36" fmla="*/ 4 w 33"/>
                  <a:gd name="T37" fmla="*/ 7 h 27"/>
                  <a:gd name="T38" fmla="*/ 3 w 33"/>
                  <a:gd name="T39" fmla="*/ 13 h 27"/>
                  <a:gd name="T40" fmla="*/ 6 w 33"/>
                  <a:gd name="T41" fmla="*/ 16 h 27"/>
                  <a:gd name="T42" fmla="*/ 6 w 33"/>
                  <a:gd name="T43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7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7" name="Freeform 79"/>
              <p:cNvSpPr>
                <a:spLocks/>
              </p:cNvSpPr>
              <p:nvPr/>
            </p:nvSpPr>
            <p:spPr bwMode="auto">
              <a:xfrm>
                <a:off x="3333" y="1205"/>
                <a:ext cx="65" cy="53"/>
              </a:xfrm>
              <a:custGeom>
                <a:avLst/>
                <a:gdLst>
                  <a:gd name="T0" fmla="*/ 6 w 33"/>
                  <a:gd name="T1" fmla="*/ 21 h 27"/>
                  <a:gd name="T2" fmla="*/ 6 w 33"/>
                  <a:gd name="T3" fmla="*/ 24 h 27"/>
                  <a:gd name="T4" fmla="*/ 4 w 33"/>
                  <a:gd name="T5" fmla="*/ 27 h 27"/>
                  <a:gd name="T6" fmla="*/ 5 w 33"/>
                  <a:gd name="T7" fmla="*/ 27 h 27"/>
                  <a:gd name="T8" fmla="*/ 15 w 33"/>
                  <a:gd name="T9" fmla="*/ 24 h 27"/>
                  <a:gd name="T10" fmla="*/ 16 w 33"/>
                  <a:gd name="T11" fmla="*/ 19 h 27"/>
                  <a:gd name="T12" fmla="*/ 20 w 33"/>
                  <a:gd name="T13" fmla="*/ 21 h 27"/>
                  <a:gd name="T14" fmla="*/ 23 w 33"/>
                  <a:gd name="T15" fmla="*/ 13 h 27"/>
                  <a:gd name="T16" fmla="*/ 26 w 33"/>
                  <a:gd name="T17" fmla="*/ 11 h 27"/>
                  <a:gd name="T18" fmla="*/ 29 w 33"/>
                  <a:gd name="T19" fmla="*/ 9 h 27"/>
                  <a:gd name="T20" fmla="*/ 32 w 33"/>
                  <a:gd name="T21" fmla="*/ 6 h 27"/>
                  <a:gd name="T22" fmla="*/ 32 w 33"/>
                  <a:gd name="T23" fmla="*/ 3 h 27"/>
                  <a:gd name="T24" fmla="*/ 30 w 33"/>
                  <a:gd name="T25" fmla="*/ 0 h 27"/>
                  <a:gd name="T26" fmla="*/ 27 w 33"/>
                  <a:gd name="T27" fmla="*/ 2 h 27"/>
                  <a:gd name="T28" fmla="*/ 21 w 33"/>
                  <a:gd name="T29" fmla="*/ 1 h 27"/>
                  <a:gd name="T30" fmla="*/ 17 w 33"/>
                  <a:gd name="T31" fmla="*/ 3 h 27"/>
                  <a:gd name="T32" fmla="*/ 11 w 33"/>
                  <a:gd name="T33" fmla="*/ 5 h 27"/>
                  <a:gd name="T34" fmla="*/ 7 w 33"/>
                  <a:gd name="T35" fmla="*/ 6 h 27"/>
                  <a:gd name="T36" fmla="*/ 4 w 33"/>
                  <a:gd name="T37" fmla="*/ 7 h 27"/>
                  <a:gd name="T38" fmla="*/ 3 w 33"/>
                  <a:gd name="T39" fmla="*/ 13 h 27"/>
                  <a:gd name="T40" fmla="*/ 6 w 33"/>
                  <a:gd name="T41" fmla="*/ 16 h 27"/>
                  <a:gd name="T42" fmla="*/ 6 w 33"/>
                  <a:gd name="T43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7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8" name="Freeform 80"/>
              <p:cNvSpPr>
                <a:spLocks/>
              </p:cNvSpPr>
              <p:nvPr/>
            </p:nvSpPr>
            <p:spPr bwMode="auto">
              <a:xfrm>
                <a:off x="3396" y="1134"/>
                <a:ext cx="125" cy="57"/>
              </a:xfrm>
              <a:custGeom>
                <a:avLst/>
                <a:gdLst>
                  <a:gd name="T0" fmla="*/ 64 w 64"/>
                  <a:gd name="T1" fmla="*/ 17 h 29"/>
                  <a:gd name="T2" fmla="*/ 61 w 64"/>
                  <a:gd name="T3" fmla="*/ 18 h 29"/>
                  <a:gd name="T4" fmla="*/ 59 w 64"/>
                  <a:gd name="T5" fmla="*/ 23 h 29"/>
                  <a:gd name="T6" fmla="*/ 55 w 64"/>
                  <a:gd name="T7" fmla="*/ 21 h 29"/>
                  <a:gd name="T8" fmla="*/ 49 w 64"/>
                  <a:gd name="T9" fmla="*/ 21 h 29"/>
                  <a:gd name="T10" fmla="*/ 41 w 64"/>
                  <a:gd name="T11" fmla="*/ 22 h 29"/>
                  <a:gd name="T12" fmla="*/ 38 w 64"/>
                  <a:gd name="T13" fmla="*/ 24 h 29"/>
                  <a:gd name="T14" fmla="*/ 34 w 64"/>
                  <a:gd name="T15" fmla="*/ 23 h 29"/>
                  <a:gd name="T16" fmla="*/ 28 w 64"/>
                  <a:gd name="T17" fmla="*/ 24 h 29"/>
                  <a:gd name="T18" fmla="*/ 23 w 64"/>
                  <a:gd name="T19" fmla="*/ 24 h 29"/>
                  <a:gd name="T20" fmla="*/ 24 w 64"/>
                  <a:gd name="T21" fmla="*/ 28 h 29"/>
                  <a:gd name="T22" fmla="*/ 19 w 64"/>
                  <a:gd name="T23" fmla="*/ 27 h 29"/>
                  <a:gd name="T24" fmla="*/ 11 w 64"/>
                  <a:gd name="T25" fmla="*/ 27 h 29"/>
                  <a:gd name="T26" fmla="*/ 5 w 64"/>
                  <a:gd name="T27" fmla="*/ 24 h 29"/>
                  <a:gd name="T28" fmla="*/ 3 w 64"/>
                  <a:gd name="T29" fmla="*/ 20 h 29"/>
                  <a:gd name="T30" fmla="*/ 3 w 64"/>
                  <a:gd name="T31" fmla="*/ 15 h 29"/>
                  <a:gd name="T32" fmla="*/ 7 w 64"/>
                  <a:gd name="T33" fmla="*/ 11 h 29"/>
                  <a:gd name="T34" fmla="*/ 10 w 64"/>
                  <a:gd name="T35" fmla="*/ 7 h 29"/>
                  <a:gd name="T36" fmla="*/ 14 w 64"/>
                  <a:gd name="T37" fmla="*/ 5 h 29"/>
                  <a:gd name="T38" fmla="*/ 18 w 64"/>
                  <a:gd name="T39" fmla="*/ 5 h 29"/>
                  <a:gd name="T40" fmla="*/ 23 w 64"/>
                  <a:gd name="T41" fmla="*/ 5 h 29"/>
                  <a:gd name="T42" fmla="*/ 28 w 64"/>
                  <a:gd name="T43" fmla="*/ 8 h 29"/>
                  <a:gd name="T44" fmla="*/ 34 w 64"/>
                  <a:gd name="T45" fmla="*/ 8 h 29"/>
                  <a:gd name="T46" fmla="*/ 39 w 64"/>
                  <a:gd name="T47" fmla="*/ 6 h 29"/>
                  <a:gd name="T48" fmla="*/ 47 w 64"/>
                  <a:gd name="T49" fmla="*/ 2 h 29"/>
                  <a:gd name="T50" fmla="*/ 53 w 64"/>
                  <a:gd name="T51" fmla="*/ 6 h 29"/>
                  <a:gd name="T52" fmla="*/ 58 w 64"/>
                  <a:gd name="T53" fmla="*/ 9 h 29"/>
                  <a:gd name="T54" fmla="*/ 60 w 64"/>
                  <a:gd name="T55" fmla="*/ 13 h 29"/>
                  <a:gd name="T56" fmla="*/ 64 w 64"/>
                  <a:gd name="T57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29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9" name="Freeform 81"/>
              <p:cNvSpPr>
                <a:spLocks/>
              </p:cNvSpPr>
              <p:nvPr/>
            </p:nvSpPr>
            <p:spPr bwMode="auto">
              <a:xfrm>
                <a:off x="3396" y="1134"/>
                <a:ext cx="125" cy="57"/>
              </a:xfrm>
              <a:custGeom>
                <a:avLst/>
                <a:gdLst>
                  <a:gd name="T0" fmla="*/ 64 w 64"/>
                  <a:gd name="T1" fmla="*/ 17 h 29"/>
                  <a:gd name="T2" fmla="*/ 61 w 64"/>
                  <a:gd name="T3" fmla="*/ 18 h 29"/>
                  <a:gd name="T4" fmla="*/ 59 w 64"/>
                  <a:gd name="T5" fmla="*/ 23 h 29"/>
                  <a:gd name="T6" fmla="*/ 55 w 64"/>
                  <a:gd name="T7" fmla="*/ 21 h 29"/>
                  <a:gd name="T8" fmla="*/ 49 w 64"/>
                  <a:gd name="T9" fmla="*/ 21 h 29"/>
                  <a:gd name="T10" fmla="*/ 41 w 64"/>
                  <a:gd name="T11" fmla="*/ 22 h 29"/>
                  <a:gd name="T12" fmla="*/ 38 w 64"/>
                  <a:gd name="T13" fmla="*/ 24 h 29"/>
                  <a:gd name="T14" fmla="*/ 34 w 64"/>
                  <a:gd name="T15" fmla="*/ 23 h 29"/>
                  <a:gd name="T16" fmla="*/ 28 w 64"/>
                  <a:gd name="T17" fmla="*/ 24 h 29"/>
                  <a:gd name="T18" fmla="*/ 23 w 64"/>
                  <a:gd name="T19" fmla="*/ 24 h 29"/>
                  <a:gd name="T20" fmla="*/ 24 w 64"/>
                  <a:gd name="T21" fmla="*/ 28 h 29"/>
                  <a:gd name="T22" fmla="*/ 19 w 64"/>
                  <a:gd name="T23" fmla="*/ 27 h 29"/>
                  <a:gd name="T24" fmla="*/ 11 w 64"/>
                  <a:gd name="T25" fmla="*/ 27 h 29"/>
                  <a:gd name="T26" fmla="*/ 5 w 64"/>
                  <a:gd name="T27" fmla="*/ 24 h 29"/>
                  <a:gd name="T28" fmla="*/ 3 w 64"/>
                  <a:gd name="T29" fmla="*/ 20 h 29"/>
                  <a:gd name="T30" fmla="*/ 3 w 64"/>
                  <a:gd name="T31" fmla="*/ 15 h 29"/>
                  <a:gd name="T32" fmla="*/ 7 w 64"/>
                  <a:gd name="T33" fmla="*/ 11 h 29"/>
                  <a:gd name="T34" fmla="*/ 10 w 64"/>
                  <a:gd name="T35" fmla="*/ 7 h 29"/>
                  <a:gd name="T36" fmla="*/ 14 w 64"/>
                  <a:gd name="T37" fmla="*/ 5 h 29"/>
                  <a:gd name="T38" fmla="*/ 18 w 64"/>
                  <a:gd name="T39" fmla="*/ 5 h 29"/>
                  <a:gd name="T40" fmla="*/ 23 w 64"/>
                  <a:gd name="T41" fmla="*/ 5 h 29"/>
                  <a:gd name="T42" fmla="*/ 28 w 64"/>
                  <a:gd name="T43" fmla="*/ 8 h 29"/>
                  <a:gd name="T44" fmla="*/ 34 w 64"/>
                  <a:gd name="T45" fmla="*/ 8 h 29"/>
                  <a:gd name="T46" fmla="*/ 39 w 64"/>
                  <a:gd name="T47" fmla="*/ 6 h 29"/>
                  <a:gd name="T48" fmla="*/ 47 w 64"/>
                  <a:gd name="T49" fmla="*/ 2 h 29"/>
                  <a:gd name="T50" fmla="*/ 53 w 64"/>
                  <a:gd name="T51" fmla="*/ 6 h 29"/>
                  <a:gd name="T52" fmla="*/ 58 w 64"/>
                  <a:gd name="T53" fmla="*/ 9 h 29"/>
                  <a:gd name="T54" fmla="*/ 60 w 64"/>
                  <a:gd name="T55" fmla="*/ 13 h 29"/>
                  <a:gd name="T56" fmla="*/ 64 w 64"/>
                  <a:gd name="T57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29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0" name="Freeform 82"/>
              <p:cNvSpPr>
                <a:spLocks/>
              </p:cNvSpPr>
              <p:nvPr/>
            </p:nvSpPr>
            <p:spPr bwMode="auto">
              <a:xfrm>
                <a:off x="2882" y="2035"/>
                <a:ext cx="61" cy="74"/>
              </a:xfrm>
              <a:custGeom>
                <a:avLst/>
                <a:gdLst>
                  <a:gd name="T0" fmla="*/ 2 w 31"/>
                  <a:gd name="T1" fmla="*/ 13 h 38"/>
                  <a:gd name="T2" fmla="*/ 5 w 31"/>
                  <a:gd name="T3" fmla="*/ 23 h 38"/>
                  <a:gd name="T4" fmla="*/ 4 w 31"/>
                  <a:gd name="T5" fmla="*/ 24 h 38"/>
                  <a:gd name="T6" fmla="*/ 7 w 31"/>
                  <a:gd name="T7" fmla="*/ 25 h 38"/>
                  <a:gd name="T8" fmla="*/ 7 w 31"/>
                  <a:gd name="T9" fmla="*/ 32 h 38"/>
                  <a:gd name="T10" fmla="*/ 8 w 31"/>
                  <a:gd name="T11" fmla="*/ 31 h 38"/>
                  <a:gd name="T12" fmla="*/ 9 w 31"/>
                  <a:gd name="T13" fmla="*/ 30 h 38"/>
                  <a:gd name="T14" fmla="*/ 14 w 31"/>
                  <a:gd name="T15" fmla="*/ 37 h 38"/>
                  <a:gd name="T16" fmla="*/ 18 w 31"/>
                  <a:gd name="T17" fmla="*/ 38 h 38"/>
                  <a:gd name="T18" fmla="*/ 21 w 31"/>
                  <a:gd name="T19" fmla="*/ 32 h 38"/>
                  <a:gd name="T20" fmla="*/ 25 w 31"/>
                  <a:gd name="T21" fmla="*/ 26 h 38"/>
                  <a:gd name="T22" fmla="*/ 29 w 31"/>
                  <a:gd name="T23" fmla="*/ 23 h 38"/>
                  <a:gd name="T24" fmla="*/ 31 w 31"/>
                  <a:gd name="T25" fmla="*/ 20 h 38"/>
                  <a:gd name="T26" fmla="*/ 27 w 31"/>
                  <a:gd name="T27" fmla="*/ 20 h 38"/>
                  <a:gd name="T28" fmla="*/ 28 w 31"/>
                  <a:gd name="T29" fmla="*/ 15 h 38"/>
                  <a:gd name="T30" fmla="*/ 26 w 31"/>
                  <a:gd name="T31" fmla="*/ 11 h 38"/>
                  <a:gd name="T32" fmla="*/ 23 w 31"/>
                  <a:gd name="T33" fmla="*/ 7 h 38"/>
                  <a:gd name="T34" fmla="*/ 21 w 31"/>
                  <a:gd name="T35" fmla="*/ 2 h 38"/>
                  <a:gd name="T36" fmla="*/ 16 w 31"/>
                  <a:gd name="T37" fmla="*/ 2 h 38"/>
                  <a:gd name="T38" fmla="*/ 9 w 31"/>
                  <a:gd name="T39" fmla="*/ 3 h 38"/>
                  <a:gd name="T40" fmla="*/ 7 w 31"/>
                  <a:gd name="T41" fmla="*/ 10 h 38"/>
                  <a:gd name="T42" fmla="*/ 4 w 31"/>
                  <a:gd name="T43" fmla="*/ 13 h 38"/>
                  <a:gd name="T44" fmla="*/ 2 w 31"/>
                  <a:gd name="T4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38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1" name="Freeform 83"/>
              <p:cNvSpPr>
                <a:spLocks/>
              </p:cNvSpPr>
              <p:nvPr/>
            </p:nvSpPr>
            <p:spPr bwMode="auto">
              <a:xfrm>
                <a:off x="2882" y="2035"/>
                <a:ext cx="61" cy="74"/>
              </a:xfrm>
              <a:custGeom>
                <a:avLst/>
                <a:gdLst>
                  <a:gd name="T0" fmla="*/ 2 w 31"/>
                  <a:gd name="T1" fmla="*/ 13 h 38"/>
                  <a:gd name="T2" fmla="*/ 5 w 31"/>
                  <a:gd name="T3" fmla="*/ 23 h 38"/>
                  <a:gd name="T4" fmla="*/ 4 w 31"/>
                  <a:gd name="T5" fmla="*/ 24 h 38"/>
                  <a:gd name="T6" fmla="*/ 7 w 31"/>
                  <a:gd name="T7" fmla="*/ 25 h 38"/>
                  <a:gd name="T8" fmla="*/ 7 w 31"/>
                  <a:gd name="T9" fmla="*/ 32 h 38"/>
                  <a:gd name="T10" fmla="*/ 8 w 31"/>
                  <a:gd name="T11" fmla="*/ 31 h 38"/>
                  <a:gd name="T12" fmla="*/ 9 w 31"/>
                  <a:gd name="T13" fmla="*/ 30 h 38"/>
                  <a:gd name="T14" fmla="*/ 14 w 31"/>
                  <a:gd name="T15" fmla="*/ 37 h 38"/>
                  <a:gd name="T16" fmla="*/ 18 w 31"/>
                  <a:gd name="T17" fmla="*/ 38 h 38"/>
                  <a:gd name="T18" fmla="*/ 21 w 31"/>
                  <a:gd name="T19" fmla="*/ 32 h 38"/>
                  <a:gd name="T20" fmla="*/ 25 w 31"/>
                  <a:gd name="T21" fmla="*/ 26 h 38"/>
                  <a:gd name="T22" fmla="*/ 29 w 31"/>
                  <a:gd name="T23" fmla="*/ 23 h 38"/>
                  <a:gd name="T24" fmla="*/ 31 w 31"/>
                  <a:gd name="T25" fmla="*/ 20 h 38"/>
                  <a:gd name="T26" fmla="*/ 27 w 31"/>
                  <a:gd name="T27" fmla="*/ 20 h 38"/>
                  <a:gd name="T28" fmla="*/ 28 w 31"/>
                  <a:gd name="T29" fmla="*/ 15 h 38"/>
                  <a:gd name="T30" fmla="*/ 26 w 31"/>
                  <a:gd name="T31" fmla="*/ 11 h 38"/>
                  <a:gd name="T32" fmla="*/ 23 w 31"/>
                  <a:gd name="T33" fmla="*/ 7 h 38"/>
                  <a:gd name="T34" fmla="*/ 21 w 31"/>
                  <a:gd name="T35" fmla="*/ 2 h 38"/>
                  <a:gd name="T36" fmla="*/ 16 w 31"/>
                  <a:gd name="T37" fmla="*/ 2 h 38"/>
                  <a:gd name="T38" fmla="*/ 9 w 31"/>
                  <a:gd name="T39" fmla="*/ 3 h 38"/>
                  <a:gd name="T40" fmla="*/ 7 w 31"/>
                  <a:gd name="T41" fmla="*/ 10 h 38"/>
                  <a:gd name="T42" fmla="*/ 4 w 31"/>
                  <a:gd name="T43" fmla="*/ 13 h 38"/>
                  <a:gd name="T44" fmla="*/ 2 w 31"/>
                  <a:gd name="T4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38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2" name="Freeform 84"/>
              <p:cNvSpPr>
                <a:spLocks/>
              </p:cNvSpPr>
              <p:nvPr/>
            </p:nvSpPr>
            <p:spPr bwMode="auto">
              <a:xfrm>
                <a:off x="2819" y="1889"/>
                <a:ext cx="98" cy="103"/>
              </a:xfrm>
              <a:custGeom>
                <a:avLst/>
                <a:gdLst>
                  <a:gd name="T0" fmla="*/ 9 w 50"/>
                  <a:gd name="T1" fmla="*/ 7 h 52"/>
                  <a:gd name="T2" fmla="*/ 7 w 50"/>
                  <a:gd name="T3" fmla="*/ 12 h 52"/>
                  <a:gd name="T4" fmla="*/ 8 w 50"/>
                  <a:gd name="T5" fmla="*/ 18 h 52"/>
                  <a:gd name="T6" fmla="*/ 5 w 50"/>
                  <a:gd name="T7" fmla="*/ 23 h 52"/>
                  <a:gd name="T8" fmla="*/ 3 w 50"/>
                  <a:gd name="T9" fmla="*/ 24 h 52"/>
                  <a:gd name="T10" fmla="*/ 2 w 50"/>
                  <a:gd name="T11" fmla="*/ 27 h 52"/>
                  <a:gd name="T12" fmla="*/ 0 w 50"/>
                  <a:gd name="T13" fmla="*/ 28 h 52"/>
                  <a:gd name="T14" fmla="*/ 3 w 50"/>
                  <a:gd name="T15" fmla="*/ 30 h 52"/>
                  <a:gd name="T16" fmla="*/ 4 w 50"/>
                  <a:gd name="T17" fmla="*/ 38 h 52"/>
                  <a:gd name="T18" fmla="*/ 6 w 50"/>
                  <a:gd name="T19" fmla="*/ 39 h 52"/>
                  <a:gd name="T20" fmla="*/ 10 w 50"/>
                  <a:gd name="T21" fmla="*/ 38 h 52"/>
                  <a:gd name="T22" fmla="*/ 14 w 50"/>
                  <a:gd name="T23" fmla="*/ 37 h 52"/>
                  <a:gd name="T24" fmla="*/ 17 w 50"/>
                  <a:gd name="T25" fmla="*/ 36 h 52"/>
                  <a:gd name="T26" fmla="*/ 25 w 50"/>
                  <a:gd name="T27" fmla="*/ 36 h 52"/>
                  <a:gd name="T28" fmla="*/ 31 w 50"/>
                  <a:gd name="T29" fmla="*/ 36 h 52"/>
                  <a:gd name="T30" fmla="*/ 34 w 50"/>
                  <a:gd name="T31" fmla="*/ 38 h 52"/>
                  <a:gd name="T32" fmla="*/ 30 w 50"/>
                  <a:gd name="T33" fmla="*/ 42 h 52"/>
                  <a:gd name="T34" fmla="*/ 17 w 50"/>
                  <a:gd name="T35" fmla="*/ 42 h 52"/>
                  <a:gd name="T36" fmla="*/ 13 w 50"/>
                  <a:gd name="T37" fmla="*/ 44 h 52"/>
                  <a:gd name="T38" fmla="*/ 6 w 50"/>
                  <a:gd name="T39" fmla="*/ 45 h 52"/>
                  <a:gd name="T40" fmla="*/ 6 w 50"/>
                  <a:gd name="T41" fmla="*/ 46 h 52"/>
                  <a:gd name="T42" fmla="*/ 8 w 50"/>
                  <a:gd name="T43" fmla="*/ 47 h 52"/>
                  <a:gd name="T44" fmla="*/ 9 w 50"/>
                  <a:gd name="T45" fmla="*/ 52 h 52"/>
                  <a:gd name="T46" fmla="*/ 13 w 50"/>
                  <a:gd name="T47" fmla="*/ 51 h 52"/>
                  <a:gd name="T48" fmla="*/ 17 w 50"/>
                  <a:gd name="T49" fmla="*/ 48 h 52"/>
                  <a:gd name="T50" fmla="*/ 31 w 50"/>
                  <a:gd name="T51" fmla="*/ 48 h 52"/>
                  <a:gd name="T52" fmla="*/ 37 w 50"/>
                  <a:gd name="T53" fmla="*/ 49 h 52"/>
                  <a:gd name="T54" fmla="*/ 42 w 50"/>
                  <a:gd name="T55" fmla="*/ 50 h 52"/>
                  <a:gd name="T56" fmla="*/ 50 w 50"/>
                  <a:gd name="T57" fmla="*/ 49 h 52"/>
                  <a:gd name="T58" fmla="*/ 49 w 50"/>
                  <a:gd name="T59" fmla="*/ 43 h 52"/>
                  <a:gd name="T60" fmla="*/ 46 w 50"/>
                  <a:gd name="T61" fmla="*/ 39 h 52"/>
                  <a:gd name="T62" fmla="*/ 45 w 50"/>
                  <a:gd name="T63" fmla="*/ 36 h 52"/>
                  <a:gd name="T64" fmla="*/ 46 w 50"/>
                  <a:gd name="T65" fmla="*/ 28 h 52"/>
                  <a:gd name="T66" fmla="*/ 46 w 50"/>
                  <a:gd name="T67" fmla="*/ 23 h 52"/>
                  <a:gd name="T68" fmla="*/ 44 w 50"/>
                  <a:gd name="T69" fmla="*/ 20 h 52"/>
                  <a:gd name="T70" fmla="*/ 39 w 50"/>
                  <a:gd name="T71" fmla="*/ 18 h 52"/>
                  <a:gd name="T72" fmla="*/ 38 w 50"/>
                  <a:gd name="T73" fmla="*/ 12 h 52"/>
                  <a:gd name="T74" fmla="*/ 33 w 50"/>
                  <a:gd name="T75" fmla="*/ 10 h 52"/>
                  <a:gd name="T76" fmla="*/ 31 w 50"/>
                  <a:gd name="T77" fmla="*/ 5 h 52"/>
                  <a:gd name="T78" fmla="*/ 26 w 50"/>
                  <a:gd name="T79" fmla="*/ 2 h 52"/>
                  <a:gd name="T80" fmla="*/ 20 w 50"/>
                  <a:gd name="T81" fmla="*/ 3 h 52"/>
                  <a:gd name="T82" fmla="*/ 15 w 50"/>
                  <a:gd name="T83" fmla="*/ 3 h 52"/>
                  <a:gd name="T84" fmla="*/ 11 w 50"/>
                  <a:gd name="T85" fmla="*/ 5 h 52"/>
                  <a:gd name="T86" fmla="*/ 9 w 50"/>
                  <a:gd name="T8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" h="52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3" name="Freeform 85"/>
              <p:cNvSpPr>
                <a:spLocks/>
              </p:cNvSpPr>
              <p:nvPr/>
            </p:nvSpPr>
            <p:spPr bwMode="auto">
              <a:xfrm>
                <a:off x="2819" y="1889"/>
                <a:ext cx="98" cy="103"/>
              </a:xfrm>
              <a:custGeom>
                <a:avLst/>
                <a:gdLst>
                  <a:gd name="T0" fmla="*/ 9 w 50"/>
                  <a:gd name="T1" fmla="*/ 7 h 52"/>
                  <a:gd name="T2" fmla="*/ 7 w 50"/>
                  <a:gd name="T3" fmla="*/ 12 h 52"/>
                  <a:gd name="T4" fmla="*/ 8 w 50"/>
                  <a:gd name="T5" fmla="*/ 18 h 52"/>
                  <a:gd name="T6" fmla="*/ 5 w 50"/>
                  <a:gd name="T7" fmla="*/ 23 h 52"/>
                  <a:gd name="T8" fmla="*/ 3 w 50"/>
                  <a:gd name="T9" fmla="*/ 24 h 52"/>
                  <a:gd name="T10" fmla="*/ 2 w 50"/>
                  <a:gd name="T11" fmla="*/ 27 h 52"/>
                  <a:gd name="T12" fmla="*/ 0 w 50"/>
                  <a:gd name="T13" fmla="*/ 28 h 52"/>
                  <a:gd name="T14" fmla="*/ 3 w 50"/>
                  <a:gd name="T15" fmla="*/ 30 h 52"/>
                  <a:gd name="T16" fmla="*/ 4 w 50"/>
                  <a:gd name="T17" fmla="*/ 38 h 52"/>
                  <a:gd name="T18" fmla="*/ 6 w 50"/>
                  <a:gd name="T19" fmla="*/ 39 h 52"/>
                  <a:gd name="T20" fmla="*/ 10 w 50"/>
                  <a:gd name="T21" fmla="*/ 38 h 52"/>
                  <a:gd name="T22" fmla="*/ 14 w 50"/>
                  <a:gd name="T23" fmla="*/ 37 h 52"/>
                  <a:gd name="T24" fmla="*/ 17 w 50"/>
                  <a:gd name="T25" fmla="*/ 36 h 52"/>
                  <a:gd name="T26" fmla="*/ 25 w 50"/>
                  <a:gd name="T27" fmla="*/ 36 h 52"/>
                  <a:gd name="T28" fmla="*/ 31 w 50"/>
                  <a:gd name="T29" fmla="*/ 36 h 52"/>
                  <a:gd name="T30" fmla="*/ 34 w 50"/>
                  <a:gd name="T31" fmla="*/ 38 h 52"/>
                  <a:gd name="T32" fmla="*/ 30 w 50"/>
                  <a:gd name="T33" fmla="*/ 42 h 52"/>
                  <a:gd name="T34" fmla="*/ 17 w 50"/>
                  <a:gd name="T35" fmla="*/ 42 h 52"/>
                  <a:gd name="T36" fmla="*/ 13 w 50"/>
                  <a:gd name="T37" fmla="*/ 44 h 52"/>
                  <a:gd name="T38" fmla="*/ 6 w 50"/>
                  <a:gd name="T39" fmla="*/ 45 h 52"/>
                  <a:gd name="T40" fmla="*/ 6 w 50"/>
                  <a:gd name="T41" fmla="*/ 46 h 52"/>
                  <a:gd name="T42" fmla="*/ 8 w 50"/>
                  <a:gd name="T43" fmla="*/ 47 h 52"/>
                  <a:gd name="T44" fmla="*/ 9 w 50"/>
                  <a:gd name="T45" fmla="*/ 52 h 52"/>
                  <a:gd name="T46" fmla="*/ 13 w 50"/>
                  <a:gd name="T47" fmla="*/ 51 h 52"/>
                  <a:gd name="T48" fmla="*/ 17 w 50"/>
                  <a:gd name="T49" fmla="*/ 48 h 52"/>
                  <a:gd name="T50" fmla="*/ 31 w 50"/>
                  <a:gd name="T51" fmla="*/ 48 h 52"/>
                  <a:gd name="T52" fmla="*/ 37 w 50"/>
                  <a:gd name="T53" fmla="*/ 49 h 52"/>
                  <a:gd name="T54" fmla="*/ 42 w 50"/>
                  <a:gd name="T55" fmla="*/ 50 h 52"/>
                  <a:gd name="T56" fmla="*/ 50 w 50"/>
                  <a:gd name="T57" fmla="*/ 49 h 52"/>
                  <a:gd name="T58" fmla="*/ 49 w 50"/>
                  <a:gd name="T59" fmla="*/ 43 h 52"/>
                  <a:gd name="T60" fmla="*/ 46 w 50"/>
                  <a:gd name="T61" fmla="*/ 39 h 52"/>
                  <a:gd name="T62" fmla="*/ 45 w 50"/>
                  <a:gd name="T63" fmla="*/ 36 h 52"/>
                  <a:gd name="T64" fmla="*/ 46 w 50"/>
                  <a:gd name="T65" fmla="*/ 28 h 52"/>
                  <a:gd name="T66" fmla="*/ 46 w 50"/>
                  <a:gd name="T67" fmla="*/ 23 h 52"/>
                  <a:gd name="T68" fmla="*/ 44 w 50"/>
                  <a:gd name="T69" fmla="*/ 20 h 52"/>
                  <a:gd name="T70" fmla="*/ 39 w 50"/>
                  <a:gd name="T71" fmla="*/ 18 h 52"/>
                  <a:gd name="T72" fmla="*/ 38 w 50"/>
                  <a:gd name="T73" fmla="*/ 12 h 52"/>
                  <a:gd name="T74" fmla="*/ 33 w 50"/>
                  <a:gd name="T75" fmla="*/ 10 h 52"/>
                  <a:gd name="T76" fmla="*/ 31 w 50"/>
                  <a:gd name="T77" fmla="*/ 5 h 52"/>
                  <a:gd name="T78" fmla="*/ 26 w 50"/>
                  <a:gd name="T79" fmla="*/ 2 h 52"/>
                  <a:gd name="T80" fmla="*/ 20 w 50"/>
                  <a:gd name="T81" fmla="*/ 3 h 52"/>
                  <a:gd name="T82" fmla="*/ 15 w 50"/>
                  <a:gd name="T83" fmla="*/ 3 h 52"/>
                  <a:gd name="T84" fmla="*/ 11 w 50"/>
                  <a:gd name="T85" fmla="*/ 5 h 52"/>
                  <a:gd name="T86" fmla="*/ 9 w 50"/>
                  <a:gd name="T8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" h="52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4" name="Freeform 86"/>
              <p:cNvSpPr>
                <a:spLocks/>
              </p:cNvSpPr>
              <p:nvPr/>
            </p:nvSpPr>
            <p:spPr bwMode="auto">
              <a:xfrm>
                <a:off x="3704" y="1570"/>
                <a:ext cx="357" cy="343"/>
              </a:xfrm>
              <a:custGeom>
                <a:avLst/>
                <a:gdLst>
                  <a:gd name="T0" fmla="*/ 72 w 182"/>
                  <a:gd name="T1" fmla="*/ 165 h 175"/>
                  <a:gd name="T2" fmla="*/ 74 w 182"/>
                  <a:gd name="T3" fmla="*/ 160 h 175"/>
                  <a:gd name="T4" fmla="*/ 80 w 182"/>
                  <a:gd name="T5" fmla="*/ 160 h 175"/>
                  <a:gd name="T6" fmla="*/ 100 w 182"/>
                  <a:gd name="T7" fmla="*/ 164 h 175"/>
                  <a:gd name="T8" fmla="*/ 106 w 182"/>
                  <a:gd name="T9" fmla="*/ 170 h 175"/>
                  <a:gd name="T10" fmla="*/ 148 w 182"/>
                  <a:gd name="T11" fmla="*/ 145 h 175"/>
                  <a:gd name="T12" fmla="*/ 182 w 182"/>
                  <a:gd name="T13" fmla="*/ 107 h 175"/>
                  <a:gd name="T14" fmla="*/ 174 w 182"/>
                  <a:gd name="T15" fmla="*/ 100 h 175"/>
                  <a:gd name="T16" fmla="*/ 145 w 182"/>
                  <a:gd name="T17" fmla="*/ 86 h 175"/>
                  <a:gd name="T18" fmla="*/ 140 w 182"/>
                  <a:gd name="T19" fmla="*/ 77 h 175"/>
                  <a:gd name="T20" fmla="*/ 136 w 182"/>
                  <a:gd name="T21" fmla="*/ 74 h 175"/>
                  <a:gd name="T22" fmla="*/ 133 w 182"/>
                  <a:gd name="T23" fmla="*/ 72 h 175"/>
                  <a:gd name="T24" fmla="*/ 133 w 182"/>
                  <a:gd name="T25" fmla="*/ 65 h 175"/>
                  <a:gd name="T26" fmla="*/ 132 w 182"/>
                  <a:gd name="T27" fmla="*/ 59 h 175"/>
                  <a:gd name="T28" fmla="*/ 126 w 182"/>
                  <a:gd name="T29" fmla="*/ 53 h 175"/>
                  <a:gd name="T30" fmla="*/ 124 w 182"/>
                  <a:gd name="T31" fmla="*/ 48 h 175"/>
                  <a:gd name="T32" fmla="*/ 121 w 182"/>
                  <a:gd name="T33" fmla="*/ 45 h 175"/>
                  <a:gd name="T34" fmla="*/ 118 w 182"/>
                  <a:gd name="T35" fmla="*/ 37 h 175"/>
                  <a:gd name="T36" fmla="*/ 116 w 182"/>
                  <a:gd name="T37" fmla="*/ 34 h 175"/>
                  <a:gd name="T38" fmla="*/ 108 w 182"/>
                  <a:gd name="T39" fmla="*/ 30 h 175"/>
                  <a:gd name="T40" fmla="*/ 80 w 182"/>
                  <a:gd name="T41" fmla="*/ 26 h 175"/>
                  <a:gd name="T42" fmla="*/ 73 w 182"/>
                  <a:gd name="T43" fmla="*/ 17 h 175"/>
                  <a:gd name="T44" fmla="*/ 66 w 182"/>
                  <a:gd name="T45" fmla="*/ 14 h 175"/>
                  <a:gd name="T46" fmla="*/ 42 w 182"/>
                  <a:gd name="T47" fmla="*/ 2 h 175"/>
                  <a:gd name="T48" fmla="*/ 30 w 182"/>
                  <a:gd name="T49" fmla="*/ 15 h 175"/>
                  <a:gd name="T50" fmla="*/ 22 w 182"/>
                  <a:gd name="T51" fmla="*/ 23 h 175"/>
                  <a:gd name="T52" fmla="*/ 13 w 182"/>
                  <a:gd name="T53" fmla="*/ 31 h 175"/>
                  <a:gd name="T54" fmla="*/ 1 w 182"/>
                  <a:gd name="T55" fmla="*/ 37 h 175"/>
                  <a:gd name="T56" fmla="*/ 1 w 182"/>
                  <a:gd name="T57" fmla="*/ 40 h 175"/>
                  <a:gd name="T58" fmla="*/ 4 w 182"/>
                  <a:gd name="T59" fmla="*/ 42 h 175"/>
                  <a:gd name="T60" fmla="*/ 11 w 182"/>
                  <a:gd name="T61" fmla="*/ 54 h 175"/>
                  <a:gd name="T62" fmla="*/ 15 w 182"/>
                  <a:gd name="T63" fmla="*/ 60 h 175"/>
                  <a:gd name="T64" fmla="*/ 17 w 182"/>
                  <a:gd name="T65" fmla="*/ 64 h 175"/>
                  <a:gd name="T66" fmla="*/ 21 w 182"/>
                  <a:gd name="T67" fmla="*/ 68 h 175"/>
                  <a:gd name="T68" fmla="*/ 26 w 182"/>
                  <a:gd name="T69" fmla="*/ 81 h 175"/>
                  <a:gd name="T70" fmla="*/ 35 w 182"/>
                  <a:gd name="T71" fmla="*/ 90 h 175"/>
                  <a:gd name="T72" fmla="*/ 35 w 182"/>
                  <a:gd name="T73" fmla="*/ 109 h 175"/>
                  <a:gd name="T74" fmla="*/ 38 w 182"/>
                  <a:gd name="T75" fmla="*/ 112 h 175"/>
                  <a:gd name="T76" fmla="*/ 41 w 182"/>
                  <a:gd name="T77" fmla="*/ 127 h 175"/>
                  <a:gd name="T78" fmla="*/ 43 w 182"/>
                  <a:gd name="T79" fmla="*/ 130 h 175"/>
                  <a:gd name="T80" fmla="*/ 48 w 182"/>
                  <a:gd name="T81" fmla="*/ 133 h 175"/>
                  <a:gd name="T82" fmla="*/ 56 w 182"/>
                  <a:gd name="T83" fmla="*/ 142 h 175"/>
                  <a:gd name="T84" fmla="*/ 59 w 182"/>
                  <a:gd name="T85" fmla="*/ 150 h 175"/>
                  <a:gd name="T86" fmla="*/ 63 w 182"/>
                  <a:gd name="T87" fmla="*/ 158 h 175"/>
                  <a:gd name="T88" fmla="*/ 69 w 182"/>
                  <a:gd name="T89" fmla="*/ 16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175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5" name="Freeform 87"/>
              <p:cNvSpPr>
                <a:spLocks/>
              </p:cNvSpPr>
              <p:nvPr/>
            </p:nvSpPr>
            <p:spPr bwMode="auto">
              <a:xfrm>
                <a:off x="3704" y="1570"/>
                <a:ext cx="357" cy="343"/>
              </a:xfrm>
              <a:custGeom>
                <a:avLst/>
                <a:gdLst>
                  <a:gd name="T0" fmla="*/ 72 w 182"/>
                  <a:gd name="T1" fmla="*/ 165 h 175"/>
                  <a:gd name="T2" fmla="*/ 74 w 182"/>
                  <a:gd name="T3" fmla="*/ 160 h 175"/>
                  <a:gd name="T4" fmla="*/ 80 w 182"/>
                  <a:gd name="T5" fmla="*/ 160 h 175"/>
                  <a:gd name="T6" fmla="*/ 100 w 182"/>
                  <a:gd name="T7" fmla="*/ 164 h 175"/>
                  <a:gd name="T8" fmla="*/ 106 w 182"/>
                  <a:gd name="T9" fmla="*/ 170 h 175"/>
                  <a:gd name="T10" fmla="*/ 148 w 182"/>
                  <a:gd name="T11" fmla="*/ 145 h 175"/>
                  <a:gd name="T12" fmla="*/ 182 w 182"/>
                  <a:gd name="T13" fmla="*/ 107 h 175"/>
                  <a:gd name="T14" fmla="*/ 174 w 182"/>
                  <a:gd name="T15" fmla="*/ 100 h 175"/>
                  <a:gd name="T16" fmla="*/ 145 w 182"/>
                  <a:gd name="T17" fmla="*/ 86 h 175"/>
                  <a:gd name="T18" fmla="*/ 140 w 182"/>
                  <a:gd name="T19" fmla="*/ 77 h 175"/>
                  <a:gd name="T20" fmla="*/ 136 w 182"/>
                  <a:gd name="T21" fmla="*/ 74 h 175"/>
                  <a:gd name="T22" fmla="*/ 133 w 182"/>
                  <a:gd name="T23" fmla="*/ 72 h 175"/>
                  <a:gd name="T24" fmla="*/ 133 w 182"/>
                  <a:gd name="T25" fmla="*/ 65 h 175"/>
                  <a:gd name="T26" fmla="*/ 132 w 182"/>
                  <a:gd name="T27" fmla="*/ 59 h 175"/>
                  <a:gd name="T28" fmla="*/ 126 w 182"/>
                  <a:gd name="T29" fmla="*/ 53 h 175"/>
                  <a:gd name="T30" fmla="*/ 124 w 182"/>
                  <a:gd name="T31" fmla="*/ 48 h 175"/>
                  <a:gd name="T32" fmla="*/ 121 w 182"/>
                  <a:gd name="T33" fmla="*/ 45 h 175"/>
                  <a:gd name="T34" fmla="*/ 118 w 182"/>
                  <a:gd name="T35" fmla="*/ 37 h 175"/>
                  <a:gd name="T36" fmla="*/ 116 w 182"/>
                  <a:gd name="T37" fmla="*/ 34 h 175"/>
                  <a:gd name="T38" fmla="*/ 108 w 182"/>
                  <a:gd name="T39" fmla="*/ 30 h 175"/>
                  <a:gd name="T40" fmla="*/ 80 w 182"/>
                  <a:gd name="T41" fmla="*/ 26 h 175"/>
                  <a:gd name="T42" fmla="*/ 73 w 182"/>
                  <a:gd name="T43" fmla="*/ 17 h 175"/>
                  <a:gd name="T44" fmla="*/ 66 w 182"/>
                  <a:gd name="T45" fmla="*/ 14 h 175"/>
                  <a:gd name="T46" fmla="*/ 42 w 182"/>
                  <a:gd name="T47" fmla="*/ 2 h 175"/>
                  <a:gd name="T48" fmla="*/ 30 w 182"/>
                  <a:gd name="T49" fmla="*/ 15 h 175"/>
                  <a:gd name="T50" fmla="*/ 22 w 182"/>
                  <a:gd name="T51" fmla="*/ 23 h 175"/>
                  <a:gd name="T52" fmla="*/ 13 w 182"/>
                  <a:gd name="T53" fmla="*/ 31 h 175"/>
                  <a:gd name="T54" fmla="*/ 1 w 182"/>
                  <a:gd name="T55" fmla="*/ 37 h 175"/>
                  <a:gd name="T56" fmla="*/ 1 w 182"/>
                  <a:gd name="T57" fmla="*/ 40 h 175"/>
                  <a:gd name="T58" fmla="*/ 4 w 182"/>
                  <a:gd name="T59" fmla="*/ 42 h 175"/>
                  <a:gd name="T60" fmla="*/ 11 w 182"/>
                  <a:gd name="T61" fmla="*/ 54 h 175"/>
                  <a:gd name="T62" fmla="*/ 15 w 182"/>
                  <a:gd name="T63" fmla="*/ 60 h 175"/>
                  <a:gd name="T64" fmla="*/ 17 w 182"/>
                  <a:gd name="T65" fmla="*/ 64 h 175"/>
                  <a:gd name="T66" fmla="*/ 21 w 182"/>
                  <a:gd name="T67" fmla="*/ 68 h 175"/>
                  <a:gd name="T68" fmla="*/ 26 w 182"/>
                  <a:gd name="T69" fmla="*/ 81 h 175"/>
                  <a:gd name="T70" fmla="*/ 35 w 182"/>
                  <a:gd name="T71" fmla="*/ 90 h 175"/>
                  <a:gd name="T72" fmla="*/ 35 w 182"/>
                  <a:gd name="T73" fmla="*/ 109 h 175"/>
                  <a:gd name="T74" fmla="*/ 38 w 182"/>
                  <a:gd name="T75" fmla="*/ 112 h 175"/>
                  <a:gd name="T76" fmla="*/ 41 w 182"/>
                  <a:gd name="T77" fmla="*/ 127 h 175"/>
                  <a:gd name="T78" fmla="*/ 43 w 182"/>
                  <a:gd name="T79" fmla="*/ 130 h 175"/>
                  <a:gd name="T80" fmla="*/ 48 w 182"/>
                  <a:gd name="T81" fmla="*/ 133 h 175"/>
                  <a:gd name="T82" fmla="*/ 56 w 182"/>
                  <a:gd name="T83" fmla="*/ 142 h 175"/>
                  <a:gd name="T84" fmla="*/ 59 w 182"/>
                  <a:gd name="T85" fmla="*/ 150 h 175"/>
                  <a:gd name="T86" fmla="*/ 63 w 182"/>
                  <a:gd name="T87" fmla="*/ 158 h 175"/>
                  <a:gd name="T88" fmla="*/ 69 w 182"/>
                  <a:gd name="T89" fmla="*/ 16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175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6" name="Freeform 88"/>
              <p:cNvSpPr>
                <a:spLocks/>
              </p:cNvSpPr>
              <p:nvPr/>
            </p:nvSpPr>
            <p:spPr bwMode="auto">
              <a:xfrm>
                <a:off x="3600" y="2292"/>
                <a:ext cx="41" cy="35"/>
              </a:xfrm>
              <a:custGeom>
                <a:avLst/>
                <a:gdLst>
                  <a:gd name="T0" fmla="*/ 2 w 21"/>
                  <a:gd name="T1" fmla="*/ 8 h 18"/>
                  <a:gd name="T2" fmla="*/ 1 w 21"/>
                  <a:gd name="T3" fmla="*/ 8 h 18"/>
                  <a:gd name="T4" fmla="*/ 0 w 21"/>
                  <a:gd name="T5" fmla="*/ 11 h 18"/>
                  <a:gd name="T6" fmla="*/ 5 w 21"/>
                  <a:gd name="T7" fmla="*/ 14 h 18"/>
                  <a:gd name="T8" fmla="*/ 8 w 21"/>
                  <a:gd name="T9" fmla="*/ 13 h 18"/>
                  <a:gd name="T10" fmla="*/ 12 w 21"/>
                  <a:gd name="T11" fmla="*/ 16 h 18"/>
                  <a:gd name="T12" fmla="*/ 15 w 21"/>
                  <a:gd name="T13" fmla="*/ 12 h 18"/>
                  <a:gd name="T14" fmla="*/ 21 w 21"/>
                  <a:gd name="T15" fmla="*/ 13 h 18"/>
                  <a:gd name="T16" fmla="*/ 21 w 21"/>
                  <a:gd name="T17" fmla="*/ 10 h 18"/>
                  <a:gd name="T18" fmla="*/ 21 w 21"/>
                  <a:gd name="T19" fmla="*/ 5 h 18"/>
                  <a:gd name="T20" fmla="*/ 19 w 21"/>
                  <a:gd name="T21" fmla="*/ 0 h 18"/>
                  <a:gd name="T22" fmla="*/ 14 w 21"/>
                  <a:gd name="T23" fmla="*/ 3 h 18"/>
                  <a:gd name="T24" fmla="*/ 10 w 21"/>
                  <a:gd name="T25" fmla="*/ 3 h 18"/>
                  <a:gd name="T26" fmla="*/ 5 w 21"/>
                  <a:gd name="T27" fmla="*/ 0 h 18"/>
                  <a:gd name="T28" fmla="*/ 5 w 21"/>
                  <a:gd name="T29" fmla="*/ 1 h 18"/>
                  <a:gd name="T30" fmla="*/ 5 w 21"/>
                  <a:gd name="T31" fmla="*/ 7 h 18"/>
                  <a:gd name="T32" fmla="*/ 2 w 21"/>
                  <a:gd name="T3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18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7" name="Freeform 89"/>
              <p:cNvSpPr>
                <a:spLocks/>
              </p:cNvSpPr>
              <p:nvPr/>
            </p:nvSpPr>
            <p:spPr bwMode="auto">
              <a:xfrm>
                <a:off x="3600" y="2292"/>
                <a:ext cx="41" cy="35"/>
              </a:xfrm>
              <a:custGeom>
                <a:avLst/>
                <a:gdLst>
                  <a:gd name="T0" fmla="*/ 2 w 21"/>
                  <a:gd name="T1" fmla="*/ 8 h 18"/>
                  <a:gd name="T2" fmla="*/ 1 w 21"/>
                  <a:gd name="T3" fmla="*/ 8 h 18"/>
                  <a:gd name="T4" fmla="*/ 0 w 21"/>
                  <a:gd name="T5" fmla="*/ 11 h 18"/>
                  <a:gd name="T6" fmla="*/ 5 w 21"/>
                  <a:gd name="T7" fmla="*/ 14 h 18"/>
                  <a:gd name="T8" fmla="*/ 8 w 21"/>
                  <a:gd name="T9" fmla="*/ 13 h 18"/>
                  <a:gd name="T10" fmla="*/ 12 w 21"/>
                  <a:gd name="T11" fmla="*/ 16 h 18"/>
                  <a:gd name="T12" fmla="*/ 15 w 21"/>
                  <a:gd name="T13" fmla="*/ 12 h 18"/>
                  <a:gd name="T14" fmla="*/ 21 w 21"/>
                  <a:gd name="T15" fmla="*/ 13 h 18"/>
                  <a:gd name="T16" fmla="*/ 21 w 21"/>
                  <a:gd name="T17" fmla="*/ 10 h 18"/>
                  <a:gd name="T18" fmla="*/ 21 w 21"/>
                  <a:gd name="T19" fmla="*/ 5 h 18"/>
                  <a:gd name="T20" fmla="*/ 19 w 21"/>
                  <a:gd name="T21" fmla="*/ 0 h 18"/>
                  <a:gd name="T22" fmla="*/ 14 w 21"/>
                  <a:gd name="T23" fmla="*/ 3 h 18"/>
                  <a:gd name="T24" fmla="*/ 10 w 21"/>
                  <a:gd name="T25" fmla="*/ 3 h 18"/>
                  <a:gd name="T26" fmla="*/ 5 w 21"/>
                  <a:gd name="T27" fmla="*/ 0 h 18"/>
                  <a:gd name="T28" fmla="*/ 5 w 21"/>
                  <a:gd name="T29" fmla="*/ 1 h 18"/>
                  <a:gd name="T30" fmla="*/ 5 w 21"/>
                  <a:gd name="T31" fmla="*/ 7 h 18"/>
                  <a:gd name="T32" fmla="*/ 2 w 21"/>
                  <a:gd name="T3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18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8" name="Freeform 90"/>
              <p:cNvSpPr>
                <a:spLocks noEditPoints="1"/>
              </p:cNvSpPr>
              <p:nvPr/>
            </p:nvSpPr>
            <p:spPr bwMode="auto">
              <a:xfrm>
                <a:off x="3449" y="129"/>
                <a:ext cx="2879" cy="1229"/>
              </a:xfrm>
              <a:custGeom>
                <a:avLst/>
                <a:gdLst>
                  <a:gd name="T0" fmla="*/ 1394 w 1468"/>
                  <a:gd name="T1" fmla="*/ 299 h 626"/>
                  <a:gd name="T2" fmla="*/ 1455 w 1468"/>
                  <a:gd name="T3" fmla="*/ 286 h 626"/>
                  <a:gd name="T4" fmla="*/ 1302 w 1468"/>
                  <a:gd name="T5" fmla="*/ 219 h 626"/>
                  <a:gd name="T6" fmla="*/ 1197 w 1468"/>
                  <a:gd name="T7" fmla="*/ 210 h 626"/>
                  <a:gd name="T8" fmla="*/ 1084 w 1468"/>
                  <a:gd name="T9" fmla="*/ 187 h 626"/>
                  <a:gd name="T10" fmla="*/ 983 w 1468"/>
                  <a:gd name="T11" fmla="*/ 201 h 626"/>
                  <a:gd name="T12" fmla="*/ 904 w 1468"/>
                  <a:gd name="T13" fmla="*/ 185 h 626"/>
                  <a:gd name="T14" fmla="*/ 850 w 1468"/>
                  <a:gd name="T15" fmla="*/ 162 h 626"/>
                  <a:gd name="T16" fmla="*/ 765 w 1468"/>
                  <a:gd name="T17" fmla="*/ 170 h 626"/>
                  <a:gd name="T18" fmla="*/ 719 w 1468"/>
                  <a:gd name="T19" fmla="*/ 94 h 626"/>
                  <a:gd name="T20" fmla="*/ 615 w 1468"/>
                  <a:gd name="T21" fmla="*/ 127 h 626"/>
                  <a:gd name="T22" fmla="*/ 553 w 1468"/>
                  <a:gd name="T23" fmla="*/ 196 h 626"/>
                  <a:gd name="T24" fmla="*/ 496 w 1468"/>
                  <a:gd name="T25" fmla="*/ 204 h 626"/>
                  <a:gd name="T26" fmla="*/ 507 w 1468"/>
                  <a:gd name="T27" fmla="*/ 251 h 626"/>
                  <a:gd name="T28" fmla="*/ 450 w 1468"/>
                  <a:gd name="T29" fmla="*/ 276 h 626"/>
                  <a:gd name="T30" fmla="*/ 417 w 1468"/>
                  <a:gd name="T31" fmla="*/ 233 h 626"/>
                  <a:gd name="T32" fmla="*/ 329 w 1468"/>
                  <a:gd name="T33" fmla="*/ 247 h 626"/>
                  <a:gd name="T34" fmla="*/ 223 w 1468"/>
                  <a:gd name="T35" fmla="*/ 269 h 626"/>
                  <a:gd name="T36" fmla="*/ 157 w 1468"/>
                  <a:gd name="T37" fmla="*/ 297 h 626"/>
                  <a:gd name="T38" fmla="*/ 130 w 1468"/>
                  <a:gd name="T39" fmla="*/ 276 h 626"/>
                  <a:gd name="T40" fmla="*/ 104 w 1468"/>
                  <a:gd name="T41" fmla="*/ 222 h 626"/>
                  <a:gd name="T42" fmla="*/ 83 w 1468"/>
                  <a:gd name="T43" fmla="*/ 377 h 626"/>
                  <a:gd name="T44" fmla="*/ 151 w 1468"/>
                  <a:gd name="T45" fmla="*/ 505 h 626"/>
                  <a:gd name="T46" fmla="*/ 178 w 1468"/>
                  <a:gd name="T47" fmla="*/ 592 h 626"/>
                  <a:gd name="T48" fmla="*/ 250 w 1468"/>
                  <a:gd name="T49" fmla="*/ 562 h 626"/>
                  <a:gd name="T50" fmla="*/ 325 w 1468"/>
                  <a:gd name="T51" fmla="*/ 500 h 626"/>
                  <a:gd name="T52" fmla="*/ 453 w 1468"/>
                  <a:gd name="T53" fmla="*/ 460 h 626"/>
                  <a:gd name="T54" fmla="*/ 645 w 1468"/>
                  <a:gd name="T55" fmla="*/ 508 h 626"/>
                  <a:gd name="T56" fmla="*/ 817 w 1468"/>
                  <a:gd name="T57" fmla="*/ 512 h 626"/>
                  <a:gd name="T58" fmla="*/ 950 w 1468"/>
                  <a:gd name="T59" fmla="*/ 521 h 626"/>
                  <a:gd name="T60" fmla="*/ 957 w 1468"/>
                  <a:gd name="T61" fmla="*/ 604 h 626"/>
                  <a:gd name="T62" fmla="*/ 1045 w 1468"/>
                  <a:gd name="T63" fmla="*/ 496 h 626"/>
                  <a:gd name="T64" fmla="*/ 1030 w 1468"/>
                  <a:gd name="T65" fmla="*/ 417 h 626"/>
                  <a:gd name="T66" fmla="*/ 1154 w 1468"/>
                  <a:gd name="T67" fmla="*/ 392 h 626"/>
                  <a:gd name="T68" fmla="*/ 1223 w 1468"/>
                  <a:gd name="T69" fmla="*/ 359 h 626"/>
                  <a:gd name="T70" fmla="*/ 1177 w 1468"/>
                  <a:gd name="T71" fmla="*/ 425 h 626"/>
                  <a:gd name="T72" fmla="*/ 1234 w 1468"/>
                  <a:gd name="T73" fmla="*/ 391 h 626"/>
                  <a:gd name="T74" fmla="*/ 335 w 1468"/>
                  <a:gd name="T75" fmla="*/ 0 h 626"/>
                  <a:gd name="T76" fmla="*/ 313 w 1468"/>
                  <a:gd name="T77" fmla="*/ 23 h 626"/>
                  <a:gd name="T78" fmla="*/ 323 w 1468"/>
                  <a:gd name="T79" fmla="*/ 33 h 626"/>
                  <a:gd name="T80" fmla="*/ 695 w 1468"/>
                  <a:gd name="T81" fmla="*/ 65 h 626"/>
                  <a:gd name="T82" fmla="*/ 222 w 1468"/>
                  <a:gd name="T83" fmla="*/ 35 h 626"/>
                  <a:gd name="T84" fmla="*/ 336 w 1468"/>
                  <a:gd name="T85" fmla="*/ 42 h 626"/>
                  <a:gd name="T86" fmla="*/ 706 w 1468"/>
                  <a:gd name="T87" fmla="*/ 67 h 626"/>
                  <a:gd name="T88" fmla="*/ 329 w 1468"/>
                  <a:gd name="T89" fmla="*/ 132 h 626"/>
                  <a:gd name="T90" fmla="*/ 287 w 1468"/>
                  <a:gd name="T91" fmla="*/ 197 h 626"/>
                  <a:gd name="T92" fmla="*/ 311 w 1468"/>
                  <a:gd name="T93" fmla="*/ 168 h 626"/>
                  <a:gd name="T94" fmla="*/ 404 w 1468"/>
                  <a:gd name="T95" fmla="*/ 121 h 626"/>
                  <a:gd name="T96" fmla="*/ 724 w 1468"/>
                  <a:gd name="T97" fmla="*/ 132 h 626"/>
                  <a:gd name="T98" fmla="*/ 1042 w 1468"/>
                  <a:gd name="T99" fmla="*/ 157 h 626"/>
                  <a:gd name="T100" fmla="*/ 141 w 1468"/>
                  <a:gd name="T101" fmla="*/ 336 h 626"/>
                  <a:gd name="T102" fmla="*/ 94 w 1468"/>
                  <a:gd name="T103" fmla="*/ 349 h 626"/>
                  <a:gd name="T104" fmla="*/ 737 w 1468"/>
                  <a:gd name="T105" fmla="*/ 488 h 626"/>
                  <a:gd name="T106" fmla="*/ 1060 w 1468"/>
                  <a:gd name="T107" fmla="*/ 558 h 626"/>
                  <a:gd name="T108" fmla="*/ 1125 w 1468"/>
                  <a:gd name="T109" fmla="*/ 562 h 626"/>
                  <a:gd name="T110" fmla="*/ 256 w 1468"/>
                  <a:gd name="T111" fmla="*/ 229 h 626"/>
                  <a:gd name="T112" fmla="*/ 1118 w 1468"/>
                  <a:gd name="T113" fmla="*/ 211 h 626"/>
                  <a:gd name="T114" fmla="*/ 810 w 1468"/>
                  <a:gd name="T115" fmla="*/ 174 h 626"/>
                  <a:gd name="T116" fmla="*/ 891 w 1468"/>
                  <a:gd name="T117" fmla="*/ 180 h 626"/>
                  <a:gd name="T118" fmla="*/ 626 w 1468"/>
                  <a:gd name="T119" fmla="*/ 56 h 626"/>
                  <a:gd name="T120" fmla="*/ 515 w 1468"/>
                  <a:gd name="T121" fmla="*/ 174 h 626"/>
                  <a:gd name="T122" fmla="*/ 0 w 1468"/>
                  <a:gd name="T123" fmla="*/ 456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68" h="626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9" name="Freeform 91"/>
              <p:cNvSpPr>
                <a:spLocks noEditPoints="1"/>
              </p:cNvSpPr>
              <p:nvPr/>
            </p:nvSpPr>
            <p:spPr bwMode="auto">
              <a:xfrm>
                <a:off x="3449" y="129"/>
                <a:ext cx="2879" cy="1229"/>
              </a:xfrm>
              <a:custGeom>
                <a:avLst/>
                <a:gdLst>
                  <a:gd name="T0" fmla="*/ 1394 w 1468"/>
                  <a:gd name="T1" fmla="*/ 299 h 626"/>
                  <a:gd name="T2" fmla="*/ 1455 w 1468"/>
                  <a:gd name="T3" fmla="*/ 286 h 626"/>
                  <a:gd name="T4" fmla="*/ 1302 w 1468"/>
                  <a:gd name="T5" fmla="*/ 219 h 626"/>
                  <a:gd name="T6" fmla="*/ 1197 w 1468"/>
                  <a:gd name="T7" fmla="*/ 210 h 626"/>
                  <a:gd name="T8" fmla="*/ 1084 w 1468"/>
                  <a:gd name="T9" fmla="*/ 187 h 626"/>
                  <a:gd name="T10" fmla="*/ 983 w 1468"/>
                  <a:gd name="T11" fmla="*/ 201 h 626"/>
                  <a:gd name="T12" fmla="*/ 904 w 1468"/>
                  <a:gd name="T13" fmla="*/ 185 h 626"/>
                  <a:gd name="T14" fmla="*/ 850 w 1468"/>
                  <a:gd name="T15" fmla="*/ 162 h 626"/>
                  <a:gd name="T16" fmla="*/ 765 w 1468"/>
                  <a:gd name="T17" fmla="*/ 170 h 626"/>
                  <a:gd name="T18" fmla="*/ 719 w 1468"/>
                  <a:gd name="T19" fmla="*/ 94 h 626"/>
                  <a:gd name="T20" fmla="*/ 615 w 1468"/>
                  <a:gd name="T21" fmla="*/ 127 h 626"/>
                  <a:gd name="T22" fmla="*/ 553 w 1468"/>
                  <a:gd name="T23" fmla="*/ 196 h 626"/>
                  <a:gd name="T24" fmla="*/ 496 w 1468"/>
                  <a:gd name="T25" fmla="*/ 204 h 626"/>
                  <a:gd name="T26" fmla="*/ 507 w 1468"/>
                  <a:gd name="T27" fmla="*/ 251 h 626"/>
                  <a:gd name="T28" fmla="*/ 450 w 1468"/>
                  <a:gd name="T29" fmla="*/ 276 h 626"/>
                  <a:gd name="T30" fmla="*/ 417 w 1468"/>
                  <a:gd name="T31" fmla="*/ 233 h 626"/>
                  <a:gd name="T32" fmla="*/ 329 w 1468"/>
                  <a:gd name="T33" fmla="*/ 247 h 626"/>
                  <a:gd name="T34" fmla="*/ 223 w 1468"/>
                  <a:gd name="T35" fmla="*/ 269 h 626"/>
                  <a:gd name="T36" fmla="*/ 157 w 1468"/>
                  <a:gd name="T37" fmla="*/ 297 h 626"/>
                  <a:gd name="T38" fmla="*/ 130 w 1468"/>
                  <a:gd name="T39" fmla="*/ 276 h 626"/>
                  <a:gd name="T40" fmla="*/ 104 w 1468"/>
                  <a:gd name="T41" fmla="*/ 222 h 626"/>
                  <a:gd name="T42" fmla="*/ 83 w 1468"/>
                  <a:gd name="T43" fmla="*/ 377 h 626"/>
                  <a:gd name="T44" fmla="*/ 151 w 1468"/>
                  <a:gd name="T45" fmla="*/ 505 h 626"/>
                  <a:gd name="T46" fmla="*/ 178 w 1468"/>
                  <a:gd name="T47" fmla="*/ 592 h 626"/>
                  <a:gd name="T48" fmla="*/ 250 w 1468"/>
                  <a:gd name="T49" fmla="*/ 562 h 626"/>
                  <a:gd name="T50" fmla="*/ 325 w 1468"/>
                  <a:gd name="T51" fmla="*/ 500 h 626"/>
                  <a:gd name="T52" fmla="*/ 453 w 1468"/>
                  <a:gd name="T53" fmla="*/ 460 h 626"/>
                  <a:gd name="T54" fmla="*/ 645 w 1468"/>
                  <a:gd name="T55" fmla="*/ 508 h 626"/>
                  <a:gd name="T56" fmla="*/ 817 w 1468"/>
                  <a:gd name="T57" fmla="*/ 512 h 626"/>
                  <a:gd name="T58" fmla="*/ 950 w 1468"/>
                  <a:gd name="T59" fmla="*/ 521 h 626"/>
                  <a:gd name="T60" fmla="*/ 957 w 1468"/>
                  <a:gd name="T61" fmla="*/ 604 h 626"/>
                  <a:gd name="T62" fmla="*/ 1045 w 1468"/>
                  <a:gd name="T63" fmla="*/ 496 h 626"/>
                  <a:gd name="T64" fmla="*/ 1030 w 1468"/>
                  <a:gd name="T65" fmla="*/ 417 h 626"/>
                  <a:gd name="T66" fmla="*/ 1154 w 1468"/>
                  <a:gd name="T67" fmla="*/ 392 h 626"/>
                  <a:gd name="T68" fmla="*/ 1223 w 1468"/>
                  <a:gd name="T69" fmla="*/ 359 h 626"/>
                  <a:gd name="T70" fmla="*/ 1177 w 1468"/>
                  <a:gd name="T71" fmla="*/ 425 h 626"/>
                  <a:gd name="T72" fmla="*/ 1234 w 1468"/>
                  <a:gd name="T73" fmla="*/ 391 h 626"/>
                  <a:gd name="T74" fmla="*/ 335 w 1468"/>
                  <a:gd name="T75" fmla="*/ 0 h 626"/>
                  <a:gd name="T76" fmla="*/ 313 w 1468"/>
                  <a:gd name="T77" fmla="*/ 23 h 626"/>
                  <a:gd name="T78" fmla="*/ 323 w 1468"/>
                  <a:gd name="T79" fmla="*/ 33 h 626"/>
                  <a:gd name="T80" fmla="*/ 695 w 1468"/>
                  <a:gd name="T81" fmla="*/ 65 h 626"/>
                  <a:gd name="T82" fmla="*/ 222 w 1468"/>
                  <a:gd name="T83" fmla="*/ 35 h 626"/>
                  <a:gd name="T84" fmla="*/ 336 w 1468"/>
                  <a:gd name="T85" fmla="*/ 42 h 626"/>
                  <a:gd name="T86" fmla="*/ 706 w 1468"/>
                  <a:gd name="T87" fmla="*/ 67 h 626"/>
                  <a:gd name="T88" fmla="*/ 329 w 1468"/>
                  <a:gd name="T89" fmla="*/ 132 h 626"/>
                  <a:gd name="T90" fmla="*/ 287 w 1468"/>
                  <a:gd name="T91" fmla="*/ 197 h 626"/>
                  <a:gd name="T92" fmla="*/ 311 w 1468"/>
                  <a:gd name="T93" fmla="*/ 168 h 626"/>
                  <a:gd name="T94" fmla="*/ 404 w 1468"/>
                  <a:gd name="T95" fmla="*/ 121 h 626"/>
                  <a:gd name="T96" fmla="*/ 724 w 1468"/>
                  <a:gd name="T97" fmla="*/ 132 h 626"/>
                  <a:gd name="T98" fmla="*/ 1042 w 1468"/>
                  <a:gd name="T99" fmla="*/ 157 h 626"/>
                  <a:gd name="T100" fmla="*/ 141 w 1468"/>
                  <a:gd name="T101" fmla="*/ 336 h 626"/>
                  <a:gd name="T102" fmla="*/ 94 w 1468"/>
                  <a:gd name="T103" fmla="*/ 349 h 626"/>
                  <a:gd name="T104" fmla="*/ 737 w 1468"/>
                  <a:gd name="T105" fmla="*/ 488 h 626"/>
                  <a:gd name="T106" fmla="*/ 1060 w 1468"/>
                  <a:gd name="T107" fmla="*/ 558 h 626"/>
                  <a:gd name="T108" fmla="*/ 1125 w 1468"/>
                  <a:gd name="T109" fmla="*/ 562 h 626"/>
                  <a:gd name="T110" fmla="*/ 256 w 1468"/>
                  <a:gd name="T111" fmla="*/ 229 h 626"/>
                  <a:gd name="T112" fmla="*/ 1118 w 1468"/>
                  <a:gd name="T113" fmla="*/ 211 h 626"/>
                  <a:gd name="T114" fmla="*/ 810 w 1468"/>
                  <a:gd name="T115" fmla="*/ 174 h 626"/>
                  <a:gd name="T116" fmla="*/ 891 w 1468"/>
                  <a:gd name="T117" fmla="*/ 180 h 626"/>
                  <a:gd name="T118" fmla="*/ 626 w 1468"/>
                  <a:gd name="T119" fmla="*/ 56 h 626"/>
                  <a:gd name="T120" fmla="*/ 515 w 1468"/>
                  <a:gd name="T121" fmla="*/ 174 h 626"/>
                  <a:gd name="T122" fmla="*/ 0 w 1468"/>
                  <a:gd name="T123" fmla="*/ 456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68" h="626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0" name="Freeform 92"/>
              <p:cNvSpPr>
                <a:spLocks/>
              </p:cNvSpPr>
              <p:nvPr/>
            </p:nvSpPr>
            <p:spPr bwMode="auto">
              <a:xfrm>
                <a:off x="3476" y="1175"/>
                <a:ext cx="145" cy="116"/>
              </a:xfrm>
              <a:custGeom>
                <a:avLst/>
                <a:gdLst>
                  <a:gd name="T0" fmla="*/ 74 w 74"/>
                  <a:gd name="T1" fmla="*/ 39 h 59"/>
                  <a:gd name="T2" fmla="*/ 69 w 74"/>
                  <a:gd name="T3" fmla="*/ 39 h 59"/>
                  <a:gd name="T4" fmla="*/ 66 w 74"/>
                  <a:gd name="T5" fmla="*/ 39 h 59"/>
                  <a:gd name="T6" fmla="*/ 64 w 74"/>
                  <a:gd name="T7" fmla="*/ 38 h 59"/>
                  <a:gd name="T8" fmla="*/ 62 w 74"/>
                  <a:gd name="T9" fmla="*/ 37 h 59"/>
                  <a:gd name="T10" fmla="*/ 61 w 74"/>
                  <a:gd name="T11" fmla="*/ 32 h 59"/>
                  <a:gd name="T12" fmla="*/ 61 w 74"/>
                  <a:gd name="T13" fmla="*/ 27 h 59"/>
                  <a:gd name="T14" fmla="*/ 61 w 74"/>
                  <a:gd name="T15" fmla="*/ 23 h 59"/>
                  <a:gd name="T16" fmla="*/ 61 w 74"/>
                  <a:gd name="T17" fmla="*/ 18 h 59"/>
                  <a:gd name="T18" fmla="*/ 57 w 74"/>
                  <a:gd name="T19" fmla="*/ 12 h 59"/>
                  <a:gd name="T20" fmla="*/ 54 w 74"/>
                  <a:gd name="T21" fmla="*/ 6 h 59"/>
                  <a:gd name="T22" fmla="*/ 48 w 74"/>
                  <a:gd name="T23" fmla="*/ 0 h 59"/>
                  <a:gd name="T24" fmla="*/ 45 w 74"/>
                  <a:gd name="T25" fmla="*/ 3 h 59"/>
                  <a:gd name="T26" fmla="*/ 41 w 74"/>
                  <a:gd name="T27" fmla="*/ 5 h 59"/>
                  <a:gd name="T28" fmla="*/ 36 w 74"/>
                  <a:gd name="T29" fmla="*/ 8 h 59"/>
                  <a:gd name="T30" fmla="*/ 33 w 74"/>
                  <a:gd name="T31" fmla="*/ 7 h 59"/>
                  <a:gd name="T32" fmla="*/ 27 w 74"/>
                  <a:gd name="T33" fmla="*/ 5 h 59"/>
                  <a:gd name="T34" fmla="*/ 22 w 74"/>
                  <a:gd name="T35" fmla="*/ 3 h 59"/>
                  <a:gd name="T36" fmla="*/ 18 w 74"/>
                  <a:gd name="T37" fmla="*/ 2 h 59"/>
                  <a:gd name="T38" fmla="*/ 17 w 74"/>
                  <a:gd name="T39" fmla="*/ 10 h 59"/>
                  <a:gd name="T40" fmla="*/ 12 w 74"/>
                  <a:gd name="T41" fmla="*/ 14 h 59"/>
                  <a:gd name="T42" fmla="*/ 8 w 74"/>
                  <a:gd name="T43" fmla="*/ 30 h 59"/>
                  <a:gd name="T44" fmla="*/ 2 w 74"/>
                  <a:gd name="T45" fmla="*/ 35 h 59"/>
                  <a:gd name="T46" fmla="*/ 0 w 74"/>
                  <a:gd name="T47" fmla="*/ 35 h 59"/>
                  <a:gd name="T48" fmla="*/ 4 w 74"/>
                  <a:gd name="T49" fmla="*/ 41 h 59"/>
                  <a:gd name="T50" fmla="*/ 5 w 74"/>
                  <a:gd name="T51" fmla="*/ 44 h 59"/>
                  <a:gd name="T52" fmla="*/ 8 w 74"/>
                  <a:gd name="T53" fmla="*/ 46 h 59"/>
                  <a:gd name="T54" fmla="*/ 12 w 74"/>
                  <a:gd name="T55" fmla="*/ 45 h 59"/>
                  <a:gd name="T56" fmla="*/ 17 w 74"/>
                  <a:gd name="T57" fmla="*/ 46 h 59"/>
                  <a:gd name="T58" fmla="*/ 17 w 74"/>
                  <a:gd name="T59" fmla="*/ 48 h 59"/>
                  <a:gd name="T60" fmla="*/ 16 w 74"/>
                  <a:gd name="T61" fmla="*/ 51 h 59"/>
                  <a:gd name="T62" fmla="*/ 20 w 74"/>
                  <a:gd name="T63" fmla="*/ 53 h 59"/>
                  <a:gd name="T64" fmla="*/ 24 w 74"/>
                  <a:gd name="T65" fmla="*/ 55 h 59"/>
                  <a:gd name="T66" fmla="*/ 26 w 74"/>
                  <a:gd name="T67" fmla="*/ 59 h 59"/>
                  <a:gd name="T68" fmla="*/ 31 w 74"/>
                  <a:gd name="T69" fmla="*/ 58 h 59"/>
                  <a:gd name="T70" fmla="*/ 39 w 74"/>
                  <a:gd name="T71" fmla="*/ 58 h 59"/>
                  <a:gd name="T72" fmla="*/ 44 w 74"/>
                  <a:gd name="T73" fmla="*/ 56 h 59"/>
                  <a:gd name="T74" fmla="*/ 49 w 74"/>
                  <a:gd name="T75" fmla="*/ 53 h 59"/>
                  <a:gd name="T76" fmla="*/ 55 w 74"/>
                  <a:gd name="T77" fmla="*/ 55 h 59"/>
                  <a:gd name="T78" fmla="*/ 62 w 74"/>
                  <a:gd name="T79" fmla="*/ 54 h 59"/>
                  <a:gd name="T80" fmla="*/ 65 w 74"/>
                  <a:gd name="T81" fmla="*/ 56 h 59"/>
                  <a:gd name="T82" fmla="*/ 68 w 74"/>
                  <a:gd name="T83" fmla="*/ 54 h 59"/>
                  <a:gd name="T84" fmla="*/ 67 w 74"/>
                  <a:gd name="T85" fmla="*/ 51 h 59"/>
                  <a:gd name="T86" fmla="*/ 69 w 74"/>
                  <a:gd name="T87" fmla="*/ 49 h 59"/>
                  <a:gd name="T88" fmla="*/ 71 w 74"/>
                  <a:gd name="T89" fmla="*/ 51 h 59"/>
                  <a:gd name="T90" fmla="*/ 72 w 74"/>
                  <a:gd name="T91" fmla="*/ 49 h 59"/>
                  <a:gd name="T92" fmla="*/ 72 w 74"/>
                  <a:gd name="T93" fmla="*/ 43 h 59"/>
                  <a:gd name="T94" fmla="*/ 73 w 74"/>
                  <a:gd name="T95" fmla="*/ 42 h 59"/>
                  <a:gd name="T96" fmla="*/ 72 w 74"/>
                  <a:gd name="T97" fmla="*/ 42 h 59"/>
                  <a:gd name="T98" fmla="*/ 72 w 74"/>
                  <a:gd name="T99" fmla="*/ 40 h 59"/>
                  <a:gd name="T100" fmla="*/ 74 w 74"/>
                  <a:gd name="T101" fmla="*/ 41 h 59"/>
                  <a:gd name="T102" fmla="*/ 74 w 74"/>
                  <a:gd name="T103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" h="59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1" name="Freeform 93"/>
              <p:cNvSpPr>
                <a:spLocks/>
              </p:cNvSpPr>
              <p:nvPr/>
            </p:nvSpPr>
            <p:spPr bwMode="auto">
              <a:xfrm>
                <a:off x="3476" y="1175"/>
                <a:ext cx="145" cy="116"/>
              </a:xfrm>
              <a:custGeom>
                <a:avLst/>
                <a:gdLst>
                  <a:gd name="T0" fmla="*/ 74 w 74"/>
                  <a:gd name="T1" fmla="*/ 39 h 59"/>
                  <a:gd name="T2" fmla="*/ 69 w 74"/>
                  <a:gd name="T3" fmla="*/ 39 h 59"/>
                  <a:gd name="T4" fmla="*/ 66 w 74"/>
                  <a:gd name="T5" fmla="*/ 39 h 59"/>
                  <a:gd name="T6" fmla="*/ 64 w 74"/>
                  <a:gd name="T7" fmla="*/ 38 h 59"/>
                  <a:gd name="T8" fmla="*/ 62 w 74"/>
                  <a:gd name="T9" fmla="*/ 37 h 59"/>
                  <a:gd name="T10" fmla="*/ 61 w 74"/>
                  <a:gd name="T11" fmla="*/ 32 h 59"/>
                  <a:gd name="T12" fmla="*/ 61 w 74"/>
                  <a:gd name="T13" fmla="*/ 27 h 59"/>
                  <a:gd name="T14" fmla="*/ 61 w 74"/>
                  <a:gd name="T15" fmla="*/ 23 h 59"/>
                  <a:gd name="T16" fmla="*/ 61 w 74"/>
                  <a:gd name="T17" fmla="*/ 18 h 59"/>
                  <a:gd name="T18" fmla="*/ 57 w 74"/>
                  <a:gd name="T19" fmla="*/ 12 h 59"/>
                  <a:gd name="T20" fmla="*/ 54 w 74"/>
                  <a:gd name="T21" fmla="*/ 6 h 59"/>
                  <a:gd name="T22" fmla="*/ 48 w 74"/>
                  <a:gd name="T23" fmla="*/ 0 h 59"/>
                  <a:gd name="T24" fmla="*/ 45 w 74"/>
                  <a:gd name="T25" fmla="*/ 3 h 59"/>
                  <a:gd name="T26" fmla="*/ 41 w 74"/>
                  <a:gd name="T27" fmla="*/ 5 h 59"/>
                  <a:gd name="T28" fmla="*/ 36 w 74"/>
                  <a:gd name="T29" fmla="*/ 8 h 59"/>
                  <a:gd name="T30" fmla="*/ 33 w 74"/>
                  <a:gd name="T31" fmla="*/ 7 h 59"/>
                  <a:gd name="T32" fmla="*/ 27 w 74"/>
                  <a:gd name="T33" fmla="*/ 5 h 59"/>
                  <a:gd name="T34" fmla="*/ 22 w 74"/>
                  <a:gd name="T35" fmla="*/ 3 h 59"/>
                  <a:gd name="T36" fmla="*/ 18 w 74"/>
                  <a:gd name="T37" fmla="*/ 2 h 59"/>
                  <a:gd name="T38" fmla="*/ 17 w 74"/>
                  <a:gd name="T39" fmla="*/ 10 h 59"/>
                  <a:gd name="T40" fmla="*/ 12 w 74"/>
                  <a:gd name="T41" fmla="*/ 14 h 59"/>
                  <a:gd name="T42" fmla="*/ 8 w 74"/>
                  <a:gd name="T43" fmla="*/ 30 h 59"/>
                  <a:gd name="T44" fmla="*/ 2 w 74"/>
                  <a:gd name="T45" fmla="*/ 35 h 59"/>
                  <a:gd name="T46" fmla="*/ 0 w 74"/>
                  <a:gd name="T47" fmla="*/ 35 h 59"/>
                  <a:gd name="T48" fmla="*/ 4 w 74"/>
                  <a:gd name="T49" fmla="*/ 41 h 59"/>
                  <a:gd name="T50" fmla="*/ 5 w 74"/>
                  <a:gd name="T51" fmla="*/ 44 h 59"/>
                  <a:gd name="T52" fmla="*/ 8 w 74"/>
                  <a:gd name="T53" fmla="*/ 46 h 59"/>
                  <a:gd name="T54" fmla="*/ 12 w 74"/>
                  <a:gd name="T55" fmla="*/ 45 h 59"/>
                  <a:gd name="T56" fmla="*/ 17 w 74"/>
                  <a:gd name="T57" fmla="*/ 46 h 59"/>
                  <a:gd name="T58" fmla="*/ 17 w 74"/>
                  <a:gd name="T59" fmla="*/ 48 h 59"/>
                  <a:gd name="T60" fmla="*/ 16 w 74"/>
                  <a:gd name="T61" fmla="*/ 51 h 59"/>
                  <a:gd name="T62" fmla="*/ 20 w 74"/>
                  <a:gd name="T63" fmla="*/ 53 h 59"/>
                  <a:gd name="T64" fmla="*/ 24 w 74"/>
                  <a:gd name="T65" fmla="*/ 55 h 59"/>
                  <a:gd name="T66" fmla="*/ 26 w 74"/>
                  <a:gd name="T67" fmla="*/ 59 h 59"/>
                  <a:gd name="T68" fmla="*/ 31 w 74"/>
                  <a:gd name="T69" fmla="*/ 58 h 59"/>
                  <a:gd name="T70" fmla="*/ 39 w 74"/>
                  <a:gd name="T71" fmla="*/ 58 h 59"/>
                  <a:gd name="T72" fmla="*/ 44 w 74"/>
                  <a:gd name="T73" fmla="*/ 56 h 59"/>
                  <a:gd name="T74" fmla="*/ 49 w 74"/>
                  <a:gd name="T75" fmla="*/ 53 h 59"/>
                  <a:gd name="T76" fmla="*/ 55 w 74"/>
                  <a:gd name="T77" fmla="*/ 55 h 59"/>
                  <a:gd name="T78" fmla="*/ 62 w 74"/>
                  <a:gd name="T79" fmla="*/ 54 h 59"/>
                  <a:gd name="T80" fmla="*/ 65 w 74"/>
                  <a:gd name="T81" fmla="*/ 56 h 59"/>
                  <a:gd name="T82" fmla="*/ 68 w 74"/>
                  <a:gd name="T83" fmla="*/ 54 h 59"/>
                  <a:gd name="T84" fmla="*/ 67 w 74"/>
                  <a:gd name="T85" fmla="*/ 51 h 59"/>
                  <a:gd name="T86" fmla="*/ 69 w 74"/>
                  <a:gd name="T87" fmla="*/ 49 h 59"/>
                  <a:gd name="T88" fmla="*/ 71 w 74"/>
                  <a:gd name="T89" fmla="*/ 51 h 59"/>
                  <a:gd name="T90" fmla="*/ 72 w 74"/>
                  <a:gd name="T91" fmla="*/ 49 h 59"/>
                  <a:gd name="T92" fmla="*/ 72 w 74"/>
                  <a:gd name="T93" fmla="*/ 43 h 59"/>
                  <a:gd name="T94" fmla="*/ 73 w 74"/>
                  <a:gd name="T95" fmla="*/ 42 h 59"/>
                  <a:gd name="T96" fmla="*/ 72 w 74"/>
                  <a:gd name="T97" fmla="*/ 42 h 59"/>
                  <a:gd name="T98" fmla="*/ 72 w 74"/>
                  <a:gd name="T99" fmla="*/ 40 h 59"/>
                  <a:gd name="T100" fmla="*/ 74 w 74"/>
                  <a:gd name="T101" fmla="*/ 41 h 59"/>
                  <a:gd name="T102" fmla="*/ 74 w 74"/>
                  <a:gd name="T103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" h="59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2" name="Freeform 94"/>
              <p:cNvSpPr>
                <a:spLocks/>
              </p:cNvSpPr>
              <p:nvPr/>
            </p:nvSpPr>
            <p:spPr bwMode="auto">
              <a:xfrm>
                <a:off x="3970" y="1699"/>
                <a:ext cx="16" cy="24"/>
              </a:xfrm>
              <a:custGeom>
                <a:avLst/>
                <a:gdLst>
                  <a:gd name="T0" fmla="*/ 0 w 8"/>
                  <a:gd name="T1" fmla="*/ 8 h 12"/>
                  <a:gd name="T2" fmla="*/ 0 w 8"/>
                  <a:gd name="T3" fmla="*/ 6 h 12"/>
                  <a:gd name="T4" fmla="*/ 5 w 8"/>
                  <a:gd name="T5" fmla="*/ 0 h 12"/>
                  <a:gd name="T6" fmla="*/ 7 w 8"/>
                  <a:gd name="T7" fmla="*/ 0 h 12"/>
                  <a:gd name="T8" fmla="*/ 7 w 8"/>
                  <a:gd name="T9" fmla="*/ 12 h 12"/>
                  <a:gd name="T10" fmla="*/ 4 w 8"/>
                  <a:gd name="T11" fmla="*/ 11 h 12"/>
                  <a:gd name="T12" fmla="*/ 0 w 8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3" name="Freeform 95"/>
              <p:cNvSpPr>
                <a:spLocks/>
              </p:cNvSpPr>
              <p:nvPr/>
            </p:nvSpPr>
            <p:spPr bwMode="auto">
              <a:xfrm>
                <a:off x="3970" y="1699"/>
                <a:ext cx="16" cy="24"/>
              </a:xfrm>
              <a:custGeom>
                <a:avLst/>
                <a:gdLst>
                  <a:gd name="T0" fmla="*/ 0 w 8"/>
                  <a:gd name="T1" fmla="*/ 8 h 12"/>
                  <a:gd name="T2" fmla="*/ 0 w 8"/>
                  <a:gd name="T3" fmla="*/ 6 h 12"/>
                  <a:gd name="T4" fmla="*/ 5 w 8"/>
                  <a:gd name="T5" fmla="*/ 0 h 12"/>
                  <a:gd name="T6" fmla="*/ 7 w 8"/>
                  <a:gd name="T7" fmla="*/ 0 h 12"/>
                  <a:gd name="T8" fmla="*/ 7 w 8"/>
                  <a:gd name="T9" fmla="*/ 12 h 12"/>
                  <a:gd name="T10" fmla="*/ 4 w 8"/>
                  <a:gd name="T11" fmla="*/ 11 h 12"/>
                  <a:gd name="T12" fmla="*/ 0 w 8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4" name="Freeform 96"/>
              <p:cNvSpPr>
                <a:spLocks/>
              </p:cNvSpPr>
              <p:nvPr/>
            </p:nvSpPr>
            <p:spPr bwMode="auto">
              <a:xfrm>
                <a:off x="1986" y="1854"/>
                <a:ext cx="29" cy="16"/>
              </a:xfrm>
              <a:custGeom>
                <a:avLst/>
                <a:gdLst>
                  <a:gd name="T0" fmla="*/ 1 w 15"/>
                  <a:gd name="T1" fmla="*/ 1 h 8"/>
                  <a:gd name="T2" fmla="*/ 0 w 15"/>
                  <a:gd name="T3" fmla="*/ 4 h 8"/>
                  <a:gd name="T4" fmla="*/ 2 w 15"/>
                  <a:gd name="T5" fmla="*/ 6 h 8"/>
                  <a:gd name="T6" fmla="*/ 11 w 15"/>
                  <a:gd name="T7" fmla="*/ 4 h 8"/>
                  <a:gd name="T8" fmla="*/ 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5" name="Freeform 97"/>
              <p:cNvSpPr>
                <a:spLocks/>
              </p:cNvSpPr>
              <p:nvPr/>
            </p:nvSpPr>
            <p:spPr bwMode="auto">
              <a:xfrm>
                <a:off x="1986" y="1854"/>
                <a:ext cx="29" cy="16"/>
              </a:xfrm>
              <a:custGeom>
                <a:avLst/>
                <a:gdLst>
                  <a:gd name="T0" fmla="*/ 1 w 15"/>
                  <a:gd name="T1" fmla="*/ 1 h 8"/>
                  <a:gd name="T2" fmla="*/ 0 w 15"/>
                  <a:gd name="T3" fmla="*/ 4 h 8"/>
                  <a:gd name="T4" fmla="*/ 2 w 15"/>
                  <a:gd name="T5" fmla="*/ 6 h 8"/>
                  <a:gd name="T6" fmla="*/ 11 w 15"/>
                  <a:gd name="T7" fmla="*/ 4 h 8"/>
                  <a:gd name="T8" fmla="*/ 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6" name="Freeform 98"/>
              <p:cNvSpPr>
                <a:spLocks/>
              </p:cNvSpPr>
              <p:nvPr/>
            </p:nvSpPr>
            <p:spPr bwMode="auto">
              <a:xfrm>
                <a:off x="2953" y="1328"/>
                <a:ext cx="53" cy="122"/>
              </a:xfrm>
              <a:custGeom>
                <a:avLst/>
                <a:gdLst>
                  <a:gd name="T0" fmla="*/ 21 w 27"/>
                  <a:gd name="T1" fmla="*/ 59 h 62"/>
                  <a:gd name="T2" fmla="*/ 23 w 27"/>
                  <a:gd name="T3" fmla="*/ 53 h 62"/>
                  <a:gd name="T4" fmla="*/ 20 w 27"/>
                  <a:gd name="T5" fmla="*/ 51 h 62"/>
                  <a:gd name="T6" fmla="*/ 21 w 27"/>
                  <a:gd name="T7" fmla="*/ 45 h 62"/>
                  <a:gd name="T8" fmla="*/ 21 w 27"/>
                  <a:gd name="T9" fmla="*/ 41 h 62"/>
                  <a:gd name="T10" fmla="*/ 22 w 27"/>
                  <a:gd name="T11" fmla="*/ 34 h 62"/>
                  <a:gd name="T12" fmla="*/ 22 w 27"/>
                  <a:gd name="T13" fmla="*/ 28 h 62"/>
                  <a:gd name="T14" fmla="*/ 23 w 27"/>
                  <a:gd name="T15" fmla="*/ 23 h 62"/>
                  <a:gd name="T16" fmla="*/ 22 w 27"/>
                  <a:gd name="T17" fmla="*/ 14 h 62"/>
                  <a:gd name="T18" fmla="*/ 25 w 27"/>
                  <a:gd name="T19" fmla="*/ 8 h 62"/>
                  <a:gd name="T20" fmla="*/ 24 w 27"/>
                  <a:gd name="T21" fmla="*/ 5 h 62"/>
                  <a:gd name="T22" fmla="*/ 21 w 27"/>
                  <a:gd name="T23" fmla="*/ 3 h 62"/>
                  <a:gd name="T24" fmla="*/ 15 w 27"/>
                  <a:gd name="T25" fmla="*/ 4 h 62"/>
                  <a:gd name="T26" fmla="*/ 13 w 27"/>
                  <a:gd name="T27" fmla="*/ 2 h 62"/>
                  <a:gd name="T28" fmla="*/ 8 w 27"/>
                  <a:gd name="T29" fmla="*/ 3 h 62"/>
                  <a:gd name="T30" fmla="*/ 9 w 27"/>
                  <a:gd name="T31" fmla="*/ 20 h 62"/>
                  <a:gd name="T32" fmla="*/ 6 w 27"/>
                  <a:gd name="T33" fmla="*/ 22 h 62"/>
                  <a:gd name="T34" fmla="*/ 7 w 27"/>
                  <a:gd name="T35" fmla="*/ 26 h 62"/>
                  <a:gd name="T36" fmla="*/ 5 w 27"/>
                  <a:gd name="T37" fmla="*/ 28 h 62"/>
                  <a:gd name="T38" fmla="*/ 5 w 27"/>
                  <a:gd name="T39" fmla="*/ 31 h 62"/>
                  <a:gd name="T40" fmla="*/ 3 w 27"/>
                  <a:gd name="T41" fmla="*/ 32 h 62"/>
                  <a:gd name="T42" fmla="*/ 2 w 27"/>
                  <a:gd name="T43" fmla="*/ 36 h 62"/>
                  <a:gd name="T44" fmla="*/ 3 w 27"/>
                  <a:gd name="T45" fmla="*/ 40 h 62"/>
                  <a:gd name="T46" fmla="*/ 5 w 27"/>
                  <a:gd name="T47" fmla="*/ 38 h 62"/>
                  <a:gd name="T48" fmla="*/ 5 w 27"/>
                  <a:gd name="T49" fmla="*/ 41 h 62"/>
                  <a:gd name="T50" fmla="*/ 3 w 27"/>
                  <a:gd name="T51" fmla="*/ 42 h 62"/>
                  <a:gd name="T52" fmla="*/ 3 w 27"/>
                  <a:gd name="T53" fmla="*/ 44 h 62"/>
                  <a:gd name="T54" fmla="*/ 5 w 27"/>
                  <a:gd name="T55" fmla="*/ 44 h 62"/>
                  <a:gd name="T56" fmla="*/ 7 w 27"/>
                  <a:gd name="T57" fmla="*/ 50 h 62"/>
                  <a:gd name="T58" fmla="*/ 7 w 27"/>
                  <a:gd name="T59" fmla="*/ 51 h 62"/>
                  <a:gd name="T60" fmla="*/ 5 w 27"/>
                  <a:gd name="T61" fmla="*/ 60 h 62"/>
                  <a:gd name="T62" fmla="*/ 13 w 27"/>
                  <a:gd name="T63" fmla="*/ 60 h 62"/>
                  <a:gd name="T64" fmla="*/ 15 w 27"/>
                  <a:gd name="T65" fmla="*/ 62 h 62"/>
                  <a:gd name="T66" fmla="*/ 21 w 27"/>
                  <a:gd name="T6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" h="62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7" name="Freeform 99"/>
              <p:cNvSpPr>
                <a:spLocks/>
              </p:cNvSpPr>
              <p:nvPr/>
            </p:nvSpPr>
            <p:spPr bwMode="auto">
              <a:xfrm>
                <a:off x="2953" y="1328"/>
                <a:ext cx="53" cy="122"/>
              </a:xfrm>
              <a:custGeom>
                <a:avLst/>
                <a:gdLst>
                  <a:gd name="T0" fmla="*/ 21 w 27"/>
                  <a:gd name="T1" fmla="*/ 59 h 62"/>
                  <a:gd name="T2" fmla="*/ 23 w 27"/>
                  <a:gd name="T3" fmla="*/ 53 h 62"/>
                  <a:gd name="T4" fmla="*/ 20 w 27"/>
                  <a:gd name="T5" fmla="*/ 51 h 62"/>
                  <a:gd name="T6" fmla="*/ 21 w 27"/>
                  <a:gd name="T7" fmla="*/ 45 h 62"/>
                  <a:gd name="T8" fmla="*/ 21 w 27"/>
                  <a:gd name="T9" fmla="*/ 41 h 62"/>
                  <a:gd name="T10" fmla="*/ 22 w 27"/>
                  <a:gd name="T11" fmla="*/ 34 h 62"/>
                  <a:gd name="T12" fmla="*/ 22 w 27"/>
                  <a:gd name="T13" fmla="*/ 28 h 62"/>
                  <a:gd name="T14" fmla="*/ 23 w 27"/>
                  <a:gd name="T15" fmla="*/ 23 h 62"/>
                  <a:gd name="T16" fmla="*/ 22 w 27"/>
                  <a:gd name="T17" fmla="*/ 14 h 62"/>
                  <a:gd name="T18" fmla="*/ 25 w 27"/>
                  <a:gd name="T19" fmla="*/ 8 h 62"/>
                  <a:gd name="T20" fmla="*/ 24 w 27"/>
                  <a:gd name="T21" fmla="*/ 5 h 62"/>
                  <a:gd name="T22" fmla="*/ 21 w 27"/>
                  <a:gd name="T23" fmla="*/ 3 h 62"/>
                  <a:gd name="T24" fmla="*/ 15 w 27"/>
                  <a:gd name="T25" fmla="*/ 4 h 62"/>
                  <a:gd name="T26" fmla="*/ 13 w 27"/>
                  <a:gd name="T27" fmla="*/ 2 h 62"/>
                  <a:gd name="T28" fmla="*/ 8 w 27"/>
                  <a:gd name="T29" fmla="*/ 3 h 62"/>
                  <a:gd name="T30" fmla="*/ 9 w 27"/>
                  <a:gd name="T31" fmla="*/ 20 h 62"/>
                  <a:gd name="T32" fmla="*/ 6 w 27"/>
                  <a:gd name="T33" fmla="*/ 22 h 62"/>
                  <a:gd name="T34" fmla="*/ 7 w 27"/>
                  <a:gd name="T35" fmla="*/ 26 h 62"/>
                  <a:gd name="T36" fmla="*/ 5 w 27"/>
                  <a:gd name="T37" fmla="*/ 28 h 62"/>
                  <a:gd name="T38" fmla="*/ 5 w 27"/>
                  <a:gd name="T39" fmla="*/ 31 h 62"/>
                  <a:gd name="T40" fmla="*/ 3 w 27"/>
                  <a:gd name="T41" fmla="*/ 32 h 62"/>
                  <a:gd name="T42" fmla="*/ 2 w 27"/>
                  <a:gd name="T43" fmla="*/ 36 h 62"/>
                  <a:gd name="T44" fmla="*/ 3 w 27"/>
                  <a:gd name="T45" fmla="*/ 40 h 62"/>
                  <a:gd name="T46" fmla="*/ 5 w 27"/>
                  <a:gd name="T47" fmla="*/ 38 h 62"/>
                  <a:gd name="T48" fmla="*/ 5 w 27"/>
                  <a:gd name="T49" fmla="*/ 41 h 62"/>
                  <a:gd name="T50" fmla="*/ 3 w 27"/>
                  <a:gd name="T51" fmla="*/ 42 h 62"/>
                  <a:gd name="T52" fmla="*/ 3 w 27"/>
                  <a:gd name="T53" fmla="*/ 44 h 62"/>
                  <a:gd name="T54" fmla="*/ 5 w 27"/>
                  <a:gd name="T55" fmla="*/ 44 h 62"/>
                  <a:gd name="T56" fmla="*/ 7 w 27"/>
                  <a:gd name="T57" fmla="*/ 50 h 62"/>
                  <a:gd name="T58" fmla="*/ 7 w 27"/>
                  <a:gd name="T59" fmla="*/ 51 h 62"/>
                  <a:gd name="T60" fmla="*/ 5 w 27"/>
                  <a:gd name="T61" fmla="*/ 60 h 62"/>
                  <a:gd name="T62" fmla="*/ 13 w 27"/>
                  <a:gd name="T63" fmla="*/ 60 h 62"/>
                  <a:gd name="T64" fmla="*/ 15 w 27"/>
                  <a:gd name="T65" fmla="*/ 62 h 62"/>
                  <a:gd name="T66" fmla="*/ 21 w 27"/>
                  <a:gd name="T6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" h="62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8" name="Freeform 100"/>
              <p:cNvSpPr>
                <a:spLocks/>
              </p:cNvSpPr>
              <p:nvPr/>
            </p:nvSpPr>
            <p:spPr bwMode="auto">
              <a:xfrm>
                <a:off x="3353" y="1014"/>
                <a:ext cx="188" cy="153"/>
              </a:xfrm>
              <a:custGeom>
                <a:avLst/>
                <a:gdLst>
                  <a:gd name="T0" fmla="*/ 49 w 96"/>
                  <a:gd name="T1" fmla="*/ 6 h 78"/>
                  <a:gd name="T2" fmla="*/ 48 w 96"/>
                  <a:gd name="T3" fmla="*/ 3 h 78"/>
                  <a:gd name="T4" fmla="*/ 45 w 96"/>
                  <a:gd name="T5" fmla="*/ 4 h 78"/>
                  <a:gd name="T6" fmla="*/ 42 w 96"/>
                  <a:gd name="T7" fmla="*/ 6 h 78"/>
                  <a:gd name="T8" fmla="*/ 39 w 96"/>
                  <a:gd name="T9" fmla="*/ 4 h 78"/>
                  <a:gd name="T10" fmla="*/ 39 w 96"/>
                  <a:gd name="T11" fmla="*/ 2 h 78"/>
                  <a:gd name="T12" fmla="*/ 41 w 96"/>
                  <a:gd name="T13" fmla="*/ 3 h 78"/>
                  <a:gd name="T14" fmla="*/ 41 w 96"/>
                  <a:gd name="T15" fmla="*/ 2 h 78"/>
                  <a:gd name="T16" fmla="*/ 39 w 96"/>
                  <a:gd name="T17" fmla="*/ 0 h 78"/>
                  <a:gd name="T18" fmla="*/ 30 w 96"/>
                  <a:gd name="T19" fmla="*/ 2 h 78"/>
                  <a:gd name="T20" fmla="*/ 27 w 96"/>
                  <a:gd name="T21" fmla="*/ 4 h 78"/>
                  <a:gd name="T22" fmla="*/ 23 w 96"/>
                  <a:gd name="T23" fmla="*/ 4 h 78"/>
                  <a:gd name="T24" fmla="*/ 20 w 96"/>
                  <a:gd name="T25" fmla="*/ 8 h 78"/>
                  <a:gd name="T26" fmla="*/ 17 w 96"/>
                  <a:gd name="T27" fmla="*/ 7 h 78"/>
                  <a:gd name="T28" fmla="*/ 15 w 96"/>
                  <a:gd name="T29" fmla="*/ 8 h 78"/>
                  <a:gd name="T30" fmla="*/ 7 w 96"/>
                  <a:gd name="T31" fmla="*/ 10 h 78"/>
                  <a:gd name="T32" fmla="*/ 3 w 96"/>
                  <a:gd name="T33" fmla="*/ 10 h 78"/>
                  <a:gd name="T34" fmla="*/ 1 w 96"/>
                  <a:gd name="T35" fmla="*/ 20 h 78"/>
                  <a:gd name="T36" fmla="*/ 4 w 96"/>
                  <a:gd name="T37" fmla="*/ 26 h 78"/>
                  <a:gd name="T38" fmla="*/ 3 w 96"/>
                  <a:gd name="T39" fmla="*/ 32 h 78"/>
                  <a:gd name="T40" fmla="*/ 5 w 96"/>
                  <a:gd name="T41" fmla="*/ 37 h 78"/>
                  <a:gd name="T42" fmla="*/ 5 w 96"/>
                  <a:gd name="T43" fmla="*/ 48 h 78"/>
                  <a:gd name="T44" fmla="*/ 8 w 96"/>
                  <a:gd name="T45" fmla="*/ 49 h 78"/>
                  <a:gd name="T46" fmla="*/ 13 w 96"/>
                  <a:gd name="T47" fmla="*/ 50 h 78"/>
                  <a:gd name="T48" fmla="*/ 17 w 96"/>
                  <a:gd name="T49" fmla="*/ 52 h 78"/>
                  <a:gd name="T50" fmla="*/ 23 w 96"/>
                  <a:gd name="T51" fmla="*/ 56 h 78"/>
                  <a:gd name="T52" fmla="*/ 28 w 96"/>
                  <a:gd name="T53" fmla="*/ 57 h 78"/>
                  <a:gd name="T54" fmla="*/ 33 w 96"/>
                  <a:gd name="T55" fmla="*/ 61 h 78"/>
                  <a:gd name="T56" fmla="*/ 36 w 96"/>
                  <a:gd name="T57" fmla="*/ 66 h 78"/>
                  <a:gd name="T58" fmla="*/ 40 w 96"/>
                  <a:gd name="T59" fmla="*/ 66 h 78"/>
                  <a:gd name="T60" fmla="*/ 45 w 96"/>
                  <a:gd name="T61" fmla="*/ 66 h 78"/>
                  <a:gd name="T62" fmla="*/ 50 w 96"/>
                  <a:gd name="T63" fmla="*/ 69 h 78"/>
                  <a:gd name="T64" fmla="*/ 56 w 96"/>
                  <a:gd name="T65" fmla="*/ 69 h 78"/>
                  <a:gd name="T66" fmla="*/ 61 w 96"/>
                  <a:gd name="T67" fmla="*/ 67 h 78"/>
                  <a:gd name="T68" fmla="*/ 69 w 96"/>
                  <a:gd name="T69" fmla="*/ 63 h 78"/>
                  <a:gd name="T70" fmla="*/ 75 w 96"/>
                  <a:gd name="T71" fmla="*/ 67 h 78"/>
                  <a:gd name="T72" fmla="*/ 80 w 96"/>
                  <a:gd name="T73" fmla="*/ 70 h 78"/>
                  <a:gd name="T74" fmla="*/ 82 w 96"/>
                  <a:gd name="T75" fmla="*/ 74 h 78"/>
                  <a:gd name="T76" fmla="*/ 86 w 96"/>
                  <a:gd name="T77" fmla="*/ 78 h 78"/>
                  <a:gd name="T78" fmla="*/ 91 w 96"/>
                  <a:gd name="T79" fmla="*/ 74 h 78"/>
                  <a:gd name="T80" fmla="*/ 90 w 96"/>
                  <a:gd name="T81" fmla="*/ 68 h 78"/>
                  <a:gd name="T82" fmla="*/ 92 w 96"/>
                  <a:gd name="T83" fmla="*/ 63 h 78"/>
                  <a:gd name="T84" fmla="*/ 94 w 96"/>
                  <a:gd name="T85" fmla="*/ 58 h 78"/>
                  <a:gd name="T86" fmla="*/ 91 w 96"/>
                  <a:gd name="T87" fmla="*/ 51 h 78"/>
                  <a:gd name="T88" fmla="*/ 93 w 96"/>
                  <a:gd name="T89" fmla="*/ 45 h 78"/>
                  <a:gd name="T90" fmla="*/ 93 w 96"/>
                  <a:gd name="T91" fmla="*/ 42 h 78"/>
                  <a:gd name="T92" fmla="*/ 93 w 96"/>
                  <a:gd name="T93" fmla="*/ 36 h 78"/>
                  <a:gd name="T94" fmla="*/ 92 w 96"/>
                  <a:gd name="T95" fmla="*/ 29 h 78"/>
                  <a:gd name="T96" fmla="*/ 94 w 96"/>
                  <a:gd name="T97" fmla="*/ 21 h 78"/>
                  <a:gd name="T98" fmla="*/ 92 w 96"/>
                  <a:gd name="T99" fmla="*/ 14 h 78"/>
                  <a:gd name="T100" fmla="*/ 90 w 96"/>
                  <a:gd name="T101" fmla="*/ 11 h 78"/>
                  <a:gd name="T102" fmla="*/ 79 w 96"/>
                  <a:gd name="T103" fmla="*/ 10 h 78"/>
                  <a:gd name="T104" fmla="*/ 75 w 96"/>
                  <a:gd name="T105" fmla="*/ 12 h 78"/>
                  <a:gd name="T106" fmla="*/ 70 w 96"/>
                  <a:gd name="T107" fmla="*/ 11 h 78"/>
                  <a:gd name="T108" fmla="*/ 59 w 96"/>
                  <a:gd name="T109" fmla="*/ 10 h 78"/>
                  <a:gd name="T110" fmla="*/ 49 w 96"/>
                  <a:gd name="T111" fmla="*/ 5 h 78"/>
                  <a:gd name="T112" fmla="*/ 49 w 96"/>
                  <a:gd name="T113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6" h="78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9" name="Freeform 101"/>
              <p:cNvSpPr>
                <a:spLocks/>
              </p:cNvSpPr>
              <p:nvPr/>
            </p:nvSpPr>
            <p:spPr bwMode="auto">
              <a:xfrm>
                <a:off x="3353" y="1014"/>
                <a:ext cx="188" cy="153"/>
              </a:xfrm>
              <a:custGeom>
                <a:avLst/>
                <a:gdLst>
                  <a:gd name="T0" fmla="*/ 49 w 96"/>
                  <a:gd name="T1" fmla="*/ 6 h 78"/>
                  <a:gd name="T2" fmla="*/ 48 w 96"/>
                  <a:gd name="T3" fmla="*/ 3 h 78"/>
                  <a:gd name="T4" fmla="*/ 45 w 96"/>
                  <a:gd name="T5" fmla="*/ 4 h 78"/>
                  <a:gd name="T6" fmla="*/ 42 w 96"/>
                  <a:gd name="T7" fmla="*/ 6 h 78"/>
                  <a:gd name="T8" fmla="*/ 39 w 96"/>
                  <a:gd name="T9" fmla="*/ 4 h 78"/>
                  <a:gd name="T10" fmla="*/ 39 w 96"/>
                  <a:gd name="T11" fmla="*/ 2 h 78"/>
                  <a:gd name="T12" fmla="*/ 41 w 96"/>
                  <a:gd name="T13" fmla="*/ 3 h 78"/>
                  <a:gd name="T14" fmla="*/ 41 w 96"/>
                  <a:gd name="T15" fmla="*/ 2 h 78"/>
                  <a:gd name="T16" fmla="*/ 39 w 96"/>
                  <a:gd name="T17" fmla="*/ 0 h 78"/>
                  <a:gd name="T18" fmla="*/ 30 w 96"/>
                  <a:gd name="T19" fmla="*/ 2 h 78"/>
                  <a:gd name="T20" fmla="*/ 27 w 96"/>
                  <a:gd name="T21" fmla="*/ 4 h 78"/>
                  <a:gd name="T22" fmla="*/ 23 w 96"/>
                  <a:gd name="T23" fmla="*/ 4 h 78"/>
                  <a:gd name="T24" fmla="*/ 20 w 96"/>
                  <a:gd name="T25" fmla="*/ 8 h 78"/>
                  <a:gd name="T26" fmla="*/ 17 w 96"/>
                  <a:gd name="T27" fmla="*/ 7 h 78"/>
                  <a:gd name="T28" fmla="*/ 15 w 96"/>
                  <a:gd name="T29" fmla="*/ 8 h 78"/>
                  <a:gd name="T30" fmla="*/ 7 w 96"/>
                  <a:gd name="T31" fmla="*/ 10 h 78"/>
                  <a:gd name="T32" fmla="*/ 3 w 96"/>
                  <a:gd name="T33" fmla="*/ 10 h 78"/>
                  <a:gd name="T34" fmla="*/ 1 w 96"/>
                  <a:gd name="T35" fmla="*/ 20 h 78"/>
                  <a:gd name="T36" fmla="*/ 4 w 96"/>
                  <a:gd name="T37" fmla="*/ 26 h 78"/>
                  <a:gd name="T38" fmla="*/ 3 w 96"/>
                  <a:gd name="T39" fmla="*/ 32 h 78"/>
                  <a:gd name="T40" fmla="*/ 5 w 96"/>
                  <a:gd name="T41" fmla="*/ 37 h 78"/>
                  <a:gd name="T42" fmla="*/ 5 w 96"/>
                  <a:gd name="T43" fmla="*/ 48 h 78"/>
                  <a:gd name="T44" fmla="*/ 8 w 96"/>
                  <a:gd name="T45" fmla="*/ 49 h 78"/>
                  <a:gd name="T46" fmla="*/ 13 w 96"/>
                  <a:gd name="T47" fmla="*/ 50 h 78"/>
                  <a:gd name="T48" fmla="*/ 17 w 96"/>
                  <a:gd name="T49" fmla="*/ 52 h 78"/>
                  <a:gd name="T50" fmla="*/ 23 w 96"/>
                  <a:gd name="T51" fmla="*/ 56 h 78"/>
                  <a:gd name="T52" fmla="*/ 28 w 96"/>
                  <a:gd name="T53" fmla="*/ 57 h 78"/>
                  <a:gd name="T54" fmla="*/ 33 w 96"/>
                  <a:gd name="T55" fmla="*/ 61 h 78"/>
                  <a:gd name="T56" fmla="*/ 36 w 96"/>
                  <a:gd name="T57" fmla="*/ 66 h 78"/>
                  <a:gd name="T58" fmla="*/ 40 w 96"/>
                  <a:gd name="T59" fmla="*/ 66 h 78"/>
                  <a:gd name="T60" fmla="*/ 45 w 96"/>
                  <a:gd name="T61" fmla="*/ 66 h 78"/>
                  <a:gd name="T62" fmla="*/ 50 w 96"/>
                  <a:gd name="T63" fmla="*/ 69 h 78"/>
                  <a:gd name="T64" fmla="*/ 56 w 96"/>
                  <a:gd name="T65" fmla="*/ 69 h 78"/>
                  <a:gd name="T66" fmla="*/ 61 w 96"/>
                  <a:gd name="T67" fmla="*/ 67 h 78"/>
                  <a:gd name="T68" fmla="*/ 69 w 96"/>
                  <a:gd name="T69" fmla="*/ 63 h 78"/>
                  <a:gd name="T70" fmla="*/ 75 w 96"/>
                  <a:gd name="T71" fmla="*/ 67 h 78"/>
                  <a:gd name="T72" fmla="*/ 80 w 96"/>
                  <a:gd name="T73" fmla="*/ 70 h 78"/>
                  <a:gd name="T74" fmla="*/ 82 w 96"/>
                  <a:gd name="T75" fmla="*/ 74 h 78"/>
                  <a:gd name="T76" fmla="*/ 86 w 96"/>
                  <a:gd name="T77" fmla="*/ 78 h 78"/>
                  <a:gd name="T78" fmla="*/ 91 w 96"/>
                  <a:gd name="T79" fmla="*/ 74 h 78"/>
                  <a:gd name="T80" fmla="*/ 90 w 96"/>
                  <a:gd name="T81" fmla="*/ 68 h 78"/>
                  <a:gd name="T82" fmla="*/ 92 w 96"/>
                  <a:gd name="T83" fmla="*/ 63 h 78"/>
                  <a:gd name="T84" fmla="*/ 94 w 96"/>
                  <a:gd name="T85" fmla="*/ 58 h 78"/>
                  <a:gd name="T86" fmla="*/ 91 w 96"/>
                  <a:gd name="T87" fmla="*/ 51 h 78"/>
                  <a:gd name="T88" fmla="*/ 93 w 96"/>
                  <a:gd name="T89" fmla="*/ 45 h 78"/>
                  <a:gd name="T90" fmla="*/ 93 w 96"/>
                  <a:gd name="T91" fmla="*/ 42 h 78"/>
                  <a:gd name="T92" fmla="*/ 93 w 96"/>
                  <a:gd name="T93" fmla="*/ 36 h 78"/>
                  <a:gd name="T94" fmla="*/ 92 w 96"/>
                  <a:gd name="T95" fmla="*/ 29 h 78"/>
                  <a:gd name="T96" fmla="*/ 94 w 96"/>
                  <a:gd name="T97" fmla="*/ 21 h 78"/>
                  <a:gd name="T98" fmla="*/ 92 w 96"/>
                  <a:gd name="T99" fmla="*/ 14 h 78"/>
                  <a:gd name="T100" fmla="*/ 90 w 96"/>
                  <a:gd name="T101" fmla="*/ 11 h 78"/>
                  <a:gd name="T102" fmla="*/ 79 w 96"/>
                  <a:gd name="T103" fmla="*/ 10 h 78"/>
                  <a:gd name="T104" fmla="*/ 75 w 96"/>
                  <a:gd name="T105" fmla="*/ 12 h 78"/>
                  <a:gd name="T106" fmla="*/ 70 w 96"/>
                  <a:gd name="T107" fmla="*/ 11 h 78"/>
                  <a:gd name="T108" fmla="*/ 59 w 96"/>
                  <a:gd name="T109" fmla="*/ 10 h 78"/>
                  <a:gd name="T110" fmla="*/ 49 w 96"/>
                  <a:gd name="T111" fmla="*/ 5 h 78"/>
                  <a:gd name="T112" fmla="*/ 49 w 96"/>
                  <a:gd name="T113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6" h="78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0" name="Freeform 102"/>
              <p:cNvSpPr>
                <a:spLocks noEditPoints="1"/>
              </p:cNvSpPr>
              <p:nvPr/>
            </p:nvSpPr>
            <p:spPr bwMode="auto">
              <a:xfrm>
                <a:off x="5090" y="1858"/>
                <a:ext cx="161" cy="281"/>
              </a:xfrm>
              <a:custGeom>
                <a:avLst/>
                <a:gdLst>
                  <a:gd name="T0" fmla="*/ 68 w 82"/>
                  <a:gd name="T1" fmla="*/ 108 h 143"/>
                  <a:gd name="T2" fmla="*/ 60 w 82"/>
                  <a:gd name="T3" fmla="*/ 114 h 143"/>
                  <a:gd name="T4" fmla="*/ 54 w 82"/>
                  <a:gd name="T5" fmla="*/ 111 h 143"/>
                  <a:gd name="T6" fmla="*/ 49 w 82"/>
                  <a:gd name="T7" fmla="*/ 115 h 143"/>
                  <a:gd name="T8" fmla="*/ 41 w 82"/>
                  <a:gd name="T9" fmla="*/ 127 h 143"/>
                  <a:gd name="T10" fmla="*/ 48 w 82"/>
                  <a:gd name="T11" fmla="*/ 124 h 143"/>
                  <a:gd name="T12" fmla="*/ 60 w 82"/>
                  <a:gd name="T13" fmla="*/ 127 h 143"/>
                  <a:gd name="T14" fmla="*/ 69 w 82"/>
                  <a:gd name="T15" fmla="*/ 139 h 143"/>
                  <a:gd name="T16" fmla="*/ 75 w 82"/>
                  <a:gd name="T17" fmla="*/ 135 h 143"/>
                  <a:gd name="T18" fmla="*/ 79 w 82"/>
                  <a:gd name="T19" fmla="*/ 120 h 143"/>
                  <a:gd name="T20" fmla="*/ 73 w 82"/>
                  <a:gd name="T21" fmla="*/ 102 h 143"/>
                  <a:gd name="T22" fmla="*/ 65 w 82"/>
                  <a:gd name="T23" fmla="*/ 98 h 143"/>
                  <a:gd name="T24" fmla="*/ 47 w 82"/>
                  <a:gd name="T25" fmla="*/ 89 h 143"/>
                  <a:gd name="T26" fmla="*/ 50 w 82"/>
                  <a:gd name="T27" fmla="*/ 92 h 143"/>
                  <a:gd name="T28" fmla="*/ 52 w 82"/>
                  <a:gd name="T29" fmla="*/ 94 h 143"/>
                  <a:gd name="T30" fmla="*/ 51 w 82"/>
                  <a:gd name="T31" fmla="*/ 86 h 143"/>
                  <a:gd name="T32" fmla="*/ 56 w 82"/>
                  <a:gd name="T33" fmla="*/ 97 h 143"/>
                  <a:gd name="T34" fmla="*/ 59 w 82"/>
                  <a:gd name="T35" fmla="*/ 84 h 143"/>
                  <a:gd name="T36" fmla="*/ 15 w 82"/>
                  <a:gd name="T37" fmla="*/ 92 h 143"/>
                  <a:gd name="T38" fmla="*/ 8 w 82"/>
                  <a:gd name="T39" fmla="*/ 103 h 143"/>
                  <a:gd name="T40" fmla="*/ 0 w 82"/>
                  <a:gd name="T41" fmla="*/ 113 h 143"/>
                  <a:gd name="T42" fmla="*/ 15 w 82"/>
                  <a:gd name="T43" fmla="*/ 99 h 143"/>
                  <a:gd name="T44" fmla="*/ 21 w 82"/>
                  <a:gd name="T45" fmla="*/ 91 h 143"/>
                  <a:gd name="T46" fmla="*/ 65 w 82"/>
                  <a:gd name="T47" fmla="*/ 81 h 143"/>
                  <a:gd name="T48" fmla="*/ 68 w 82"/>
                  <a:gd name="T49" fmla="*/ 86 h 143"/>
                  <a:gd name="T50" fmla="*/ 70 w 82"/>
                  <a:gd name="T51" fmla="*/ 93 h 143"/>
                  <a:gd name="T52" fmla="*/ 70 w 82"/>
                  <a:gd name="T53" fmla="*/ 86 h 143"/>
                  <a:gd name="T54" fmla="*/ 42 w 82"/>
                  <a:gd name="T55" fmla="*/ 78 h 143"/>
                  <a:gd name="T56" fmla="*/ 49 w 82"/>
                  <a:gd name="T57" fmla="*/ 85 h 143"/>
                  <a:gd name="T58" fmla="*/ 53 w 82"/>
                  <a:gd name="T59" fmla="*/ 72 h 143"/>
                  <a:gd name="T60" fmla="*/ 53 w 82"/>
                  <a:gd name="T61" fmla="*/ 72 h 143"/>
                  <a:gd name="T62" fmla="*/ 23 w 82"/>
                  <a:gd name="T63" fmla="*/ 72 h 143"/>
                  <a:gd name="T64" fmla="*/ 41 w 82"/>
                  <a:gd name="T65" fmla="*/ 68 h 143"/>
                  <a:gd name="T66" fmla="*/ 67 w 82"/>
                  <a:gd name="T67" fmla="*/ 76 h 143"/>
                  <a:gd name="T68" fmla="*/ 75 w 82"/>
                  <a:gd name="T69" fmla="*/ 83 h 143"/>
                  <a:gd name="T70" fmla="*/ 70 w 82"/>
                  <a:gd name="T71" fmla="*/ 69 h 143"/>
                  <a:gd name="T72" fmla="*/ 28 w 82"/>
                  <a:gd name="T73" fmla="*/ 58 h 143"/>
                  <a:gd name="T74" fmla="*/ 37 w 82"/>
                  <a:gd name="T75" fmla="*/ 71 h 143"/>
                  <a:gd name="T76" fmla="*/ 61 w 82"/>
                  <a:gd name="T77" fmla="*/ 53 h 143"/>
                  <a:gd name="T78" fmla="*/ 28 w 82"/>
                  <a:gd name="T79" fmla="*/ 13 h 143"/>
                  <a:gd name="T80" fmla="*/ 25 w 82"/>
                  <a:gd name="T81" fmla="*/ 30 h 143"/>
                  <a:gd name="T82" fmla="*/ 25 w 82"/>
                  <a:gd name="T83" fmla="*/ 34 h 143"/>
                  <a:gd name="T84" fmla="*/ 32 w 82"/>
                  <a:gd name="T85" fmla="*/ 42 h 143"/>
                  <a:gd name="T86" fmla="*/ 43 w 82"/>
                  <a:gd name="T87" fmla="*/ 55 h 143"/>
                  <a:gd name="T88" fmla="*/ 50 w 82"/>
                  <a:gd name="T89" fmla="*/ 56 h 143"/>
                  <a:gd name="T90" fmla="*/ 58 w 82"/>
                  <a:gd name="T91" fmla="*/ 66 h 143"/>
                  <a:gd name="T92" fmla="*/ 55 w 82"/>
                  <a:gd name="T93" fmla="*/ 50 h 143"/>
                  <a:gd name="T94" fmla="*/ 49 w 82"/>
                  <a:gd name="T95" fmla="*/ 47 h 143"/>
                  <a:gd name="T96" fmla="*/ 39 w 82"/>
                  <a:gd name="T97" fmla="*/ 49 h 143"/>
                  <a:gd name="T98" fmla="*/ 40 w 82"/>
                  <a:gd name="T99" fmla="*/ 30 h 143"/>
                  <a:gd name="T100" fmla="*/ 47 w 82"/>
                  <a:gd name="T101" fmla="*/ 20 h 143"/>
                  <a:gd name="T102" fmla="*/ 44 w 82"/>
                  <a:gd name="T103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" h="143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1" name="Freeform 103"/>
              <p:cNvSpPr>
                <a:spLocks noEditPoints="1"/>
              </p:cNvSpPr>
              <p:nvPr/>
            </p:nvSpPr>
            <p:spPr bwMode="auto">
              <a:xfrm>
                <a:off x="5090" y="1858"/>
                <a:ext cx="161" cy="281"/>
              </a:xfrm>
              <a:custGeom>
                <a:avLst/>
                <a:gdLst>
                  <a:gd name="T0" fmla="*/ 68 w 82"/>
                  <a:gd name="T1" fmla="*/ 108 h 143"/>
                  <a:gd name="T2" fmla="*/ 60 w 82"/>
                  <a:gd name="T3" fmla="*/ 114 h 143"/>
                  <a:gd name="T4" fmla="*/ 54 w 82"/>
                  <a:gd name="T5" fmla="*/ 111 h 143"/>
                  <a:gd name="T6" fmla="*/ 49 w 82"/>
                  <a:gd name="T7" fmla="*/ 115 h 143"/>
                  <a:gd name="T8" fmla="*/ 41 w 82"/>
                  <a:gd name="T9" fmla="*/ 127 h 143"/>
                  <a:gd name="T10" fmla="*/ 48 w 82"/>
                  <a:gd name="T11" fmla="*/ 124 h 143"/>
                  <a:gd name="T12" fmla="*/ 60 w 82"/>
                  <a:gd name="T13" fmla="*/ 127 h 143"/>
                  <a:gd name="T14" fmla="*/ 69 w 82"/>
                  <a:gd name="T15" fmla="*/ 139 h 143"/>
                  <a:gd name="T16" fmla="*/ 75 w 82"/>
                  <a:gd name="T17" fmla="*/ 135 h 143"/>
                  <a:gd name="T18" fmla="*/ 79 w 82"/>
                  <a:gd name="T19" fmla="*/ 120 h 143"/>
                  <a:gd name="T20" fmla="*/ 73 w 82"/>
                  <a:gd name="T21" fmla="*/ 102 h 143"/>
                  <a:gd name="T22" fmla="*/ 65 w 82"/>
                  <a:gd name="T23" fmla="*/ 98 h 143"/>
                  <a:gd name="T24" fmla="*/ 47 w 82"/>
                  <a:gd name="T25" fmla="*/ 89 h 143"/>
                  <a:gd name="T26" fmla="*/ 50 w 82"/>
                  <a:gd name="T27" fmla="*/ 92 h 143"/>
                  <a:gd name="T28" fmla="*/ 52 w 82"/>
                  <a:gd name="T29" fmla="*/ 94 h 143"/>
                  <a:gd name="T30" fmla="*/ 51 w 82"/>
                  <a:gd name="T31" fmla="*/ 86 h 143"/>
                  <a:gd name="T32" fmla="*/ 56 w 82"/>
                  <a:gd name="T33" fmla="*/ 97 h 143"/>
                  <a:gd name="T34" fmla="*/ 59 w 82"/>
                  <a:gd name="T35" fmla="*/ 84 h 143"/>
                  <a:gd name="T36" fmla="*/ 15 w 82"/>
                  <a:gd name="T37" fmla="*/ 92 h 143"/>
                  <a:gd name="T38" fmla="*/ 8 w 82"/>
                  <a:gd name="T39" fmla="*/ 103 h 143"/>
                  <a:gd name="T40" fmla="*/ 0 w 82"/>
                  <a:gd name="T41" fmla="*/ 113 h 143"/>
                  <a:gd name="T42" fmla="*/ 15 w 82"/>
                  <a:gd name="T43" fmla="*/ 99 h 143"/>
                  <a:gd name="T44" fmla="*/ 21 w 82"/>
                  <a:gd name="T45" fmla="*/ 91 h 143"/>
                  <a:gd name="T46" fmla="*/ 65 w 82"/>
                  <a:gd name="T47" fmla="*/ 81 h 143"/>
                  <a:gd name="T48" fmla="*/ 68 w 82"/>
                  <a:gd name="T49" fmla="*/ 86 h 143"/>
                  <a:gd name="T50" fmla="*/ 70 w 82"/>
                  <a:gd name="T51" fmla="*/ 93 h 143"/>
                  <a:gd name="T52" fmla="*/ 70 w 82"/>
                  <a:gd name="T53" fmla="*/ 86 h 143"/>
                  <a:gd name="T54" fmla="*/ 42 w 82"/>
                  <a:gd name="T55" fmla="*/ 78 h 143"/>
                  <a:gd name="T56" fmla="*/ 49 w 82"/>
                  <a:gd name="T57" fmla="*/ 85 h 143"/>
                  <a:gd name="T58" fmla="*/ 53 w 82"/>
                  <a:gd name="T59" fmla="*/ 72 h 143"/>
                  <a:gd name="T60" fmla="*/ 53 w 82"/>
                  <a:gd name="T61" fmla="*/ 72 h 143"/>
                  <a:gd name="T62" fmla="*/ 23 w 82"/>
                  <a:gd name="T63" fmla="*/ 72 h 143"/>
                  <a:gd name="T64" fmla="*/ 41 w 82"/>
                  <a:gd name="T65" fmla="*/ 68 h 143"/>
                  <a:gd name="T66" fmla="*/ 67 w 82"/>
                  <a:gd name="T67" fmla="*/ 76 h 143"/>
                  <a:gd name="T68" fmla="*/ 75 w 82"/>
                  <a:gd name="T69" fmla="*/ 83 h 143"/>
                  <a:gd name="T70" fmla="*/ 70 w 82"/>
                  <a:gd name="T71" fmla="*/ 69 h 143"/>
                  <a:gd name="T72" fmla="*/ 28 w 82"/>
                  <a:gd name="T73" fmla="*/ 58 h 143"/>
                  <a:gd name="T74" fmla="*/ 37 w 82"/>
                  <a:gd name="T75" fmla="*/ 71 h 143"/>
                  <a:gd name="T76" fmla="*/ 61 w 82"/>
                  <a:gd name="T77" fmla="*/ 53 h 143"/>
                  <a:gd name="T78" fmla="*/ 28 w 82"/>
                  <a:gd name="T79" fmla="*/ 13 h 143"/>
                  <a:gd name="T80" fmla="*/ 25 w 82"/>
                  <a:gd name="T81" fmla="*/ 30 h 143"/>
                  <a:gd name="T82" fmla="*/ 25 w 82"/>
                  <a:gd name="T83" fmla="*/ 34 h 143"/>
                  <a:gd name="T84" fmla="*/ 32 w 82"/>
                  <a:gd name="T85" fmla="*/ 42 h 143"/>
                  <a:gd name="T86" fmla="*/ 43 w 82"/>
                  <a:gd name="T87" fmla="*/ 55 h 143"/>
                  <a:gd name="T88" fmla="*/ 50 w 82"/>
                  <a:gd name="T89" fmla="*/ 56 h 143"/>
                  <a:gd name="T90" fmla="*/ 58 w 82"/>
                  <a:gd name="T91" fmla="*/ 66 h 143"/>
                  <a:gd name="T92" fmla="*/ 55 w 82"/>
                  <a:gd name="T93" fmla="*/ 50 h 143"/>
                  <a:gd name="T94" fmla="*/ 49 w 82"/>
                  <a:gd name="T95" fmla="*/ 47 h 143"/>
                  <a:gd name="T96" fmla="*/ 39 w 82"/>
                  <a:gd name="T97" fmla="*/ 49 h 143"/>
                  <a:gd name="T98" fmla="*/ 40 w 82"/>
                  <a:gd name="T99" fmla="*/ 30 h 143"/>
                  <a:gd name="T100" fmla="*/ 47 w 82"/>
                  <a:gd name="T101" fmla="*/ 20 h 143"/>
                  <a:gd name="T102" fmla="*/ 44 w 82"/>
                  <a:gd name="T103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" h="143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2" name="Freeform 104"/>
              <p:cNvSpPr>
                <a:spLocks/>
              </p:cNvSpPr>
              <p:nvPr/>
            </p:nvSpPr>
            <p:spPr bwMode="auto">
              <a:xfrm>
                <a:off x="1735" y="2258"/>
                <a:ext cx="210" cy="379"/>
              </a:xfrm>
              <a:custGeom>
                <a:avLst/>
                <a:gdLst>
                  <a:gd name="T0" fmla="*/ 103 w 107"/>
                  <a:gd name="T1" fmla="*/ 163 h 193"/>
                  <a:gd name="T2" fmla="*/ 101 w 107"/>
                  <a:gd name="T3" fmla="*/ 154 h 193"/>
                  <a:gd name="T4" fmla="*/ 104 w 107"/>
                  <a:gd name="T5" fmla="*/ 140 h 193"/>
                  <a:gd name="T6" fmla="*/ 89 w 107"/>
                  <a:gd name="T7" fmla="*/ 126 h 193"/>
                  <a:gd name="T8" fmla="*/ 89 w 107"/>
                  <a:gd name="T9" fmla="*/ 98 h 193"/>
                  <a:gd name="T10" fmla="*/ 75 w 107"/>
                  <a:gd name="T11" fmla="*/ 102 h 193"/>
                  <a:gd name="T12" fmla="*/ 67 w 107"/>
                  <a:gd name="T13" fmla="*/ 93 h 193"/>
                  <a:gd name="T14" fmla="*/ 63 w 107"/>
                  <a:gd name="T15" fmla="*/ 84 h 193"/>
                  <a:gd name="T16" fmla="*/ 60 w 107"/>
                  <a:gd name="T17" fmla="*/ 74 h 193"/>
                  <a:gd name="T18" fmla="*/ 64 w 107"/>
                  <a:gd name="T19" fmla="*/ 69 h 193"/>
                  <a:gd name="T20" fmla="*/ 69 w 107"/>
                  <a:gd name="T21" fmla="*/ 56 h 193"/>
                  <a:gd name="T22" fmla="*/ 84 w 107"/>
                  <a:gd name="T23" fmla="*/ 47 h 193"/>
                  <a:gd name="T24" fmla="*/ 93 w 107"/>
                  <a:gd name="T25" fmla="*/ 43 h 193"/>
                  <a:gd name="T26" fmla="*/ 86 w 107"/>
                  <a:gd name="T27" fmla="*/ 41 h 193"/>
                  <a:gd name="T28" fmla="*/ 91 w 107"/>
                  <a:gd name="T29" fmla="*/ 22 h 193"/>
                  <a:gd name="T30" fmla="*/ 78 w 107"/>
                  <a:gd name="T31" fmla="*/ 19 h 193"/>
                  <a:gd name="T32" fmla="*/ 73 w 107"/>
                  <a:gd name="T33" fmla="*/ 20 h 193"/>
                  <a:gd name="T34" fmla="*/ 69 w 107"/>
                  <a:gd name="T35" fmla="*/ 14 h 193"/>
                  <a:gd name="T36" fmla="*/ 60 w 107"/>
                  <a:gd name="T37" fmla="*/ 10 h 193"/>
                  <a:gd name="T38" fmla="*/ 55 w 107"/>
                  <a:gd name="T39" fmla="*/ 0 h 193"/>
                  <a:gd name="T40" fmla="*/ 46 w 107"/>
                  <a:gd name="T41" fmla="*/ 3 h 193"/>
                  <a:gd name="T42" fmla="*/ 50 w 107"/>
                  <a:gd name="T43" fmla="*/ 10 h 193"/>
                  <a:gd name="T44" fmla="*/ 49 w 107"/>
                  <a:gd name="T45" fmla="*/ 16 h 193"/>
                  <a:gd name="T46" fmla="*/ 31 w 107"/>
                  <a:gd name="T47" fmla="*/ 34 h 193"/>
                  <a:gd name="T48" fmla="*/ 22 w 107"/>
                  <a:gd name="T49" fmla="*/ 49 h 193"/>
                  <a:gd name="T50" fmla="*/ 15 w 107"/>
                  <a:gd name="T51" fmla="*/ 52 h 193"/>
                  <a:gd name="T52" fmla="*/ 9 w 107"/>
                  <a:gd name="T53" fmla="*/ 49 h 193"/>
                  <a:gd name="T54" fmla="*/ 9 w 107"/>
                  <a:gd name="T55" fmla="*/ 43 h 193"/>
                  <a:gd name="T56" fmla="*/ 7 w 107"/>
                  <a:gd name="T57" fmla="*/ 38 h 193"/>
                  <a:gd name="T58" fmla="*/ 0 w 107"/>
                  <a:gd name="T59" fmla="*/ 49 h 193"/>
                  <a:gd name="T60" fmla="*/ 3 w 107"/>
                  <a:gd name="T61" fmla="*/ 52 h 193"/>
                  <a:gd name="T62" fmla="*/ 2 w 107"/>
                  <a:gd name="T63" fmla="*/ 56 h 193"/>
                  <a:gd name="T64" fmla="*/ 3 w 107"/>
                  <a:gd name="T65" fmla="*/ 64 h 193"/>
                  <a:gd name="T66" fmla="*/ 15 w 107"/>
                  <a:gd name="T67" fmla="*/ 74 h 193"/>
                  <a:gd name="T68" fmla="*/ 20 w 107"/>
                  <a:gd name="T69" fmla="*/ 80 h 193"/>
                  <a:gd name="T70" fmla="*/ 26 w 107"/>
                  <a:gd name="T71" fmla="*/ 87 h 193"/>
                  <a:gd name="T72" fmla="*/ 30 w 107"/>
                  <a:gd name="T73" fmla="*/ 94 h 193"/>
                  <a:gd name="T74" fmla="*/ 33 w 107"/>
                  <a:gd name="T75" fmla="*/ 99 h 193"/>
                  <a:gd name="T76" fmla="*/ 35 w 107"/>
                  <a:gd name="T77" fmla="*/ 106 h 193"/>
                  <a:gd name="T78" fmla="*/ 36 w 107"/>
                  <a:gd name="T79" fmla="*/ 119 h 193"/>
                  <a:gd name="T80" fmla="*/ 40 w 107"/>
                  <a:gd name="T81" fmla="*/ 129 h 193"/>
                  <a:gd name="T82" fmla="*/ 46 w 107"/>
                  <a:gd name="T83" fmla="*/ 137 h 193"/>
                  <a:gd name="T84" fmla="*/ 47 w 107"/>
                  <a:gd name="T85" fmla="*/ 150 h 193"/>
                  <a:gd name="T86" fmla="*/ 54 w 107"/>
                  <a:gd name="T87" fmla="*/ 162 h 193"/>
                  <a:gd name="T88" fmla="*/ 66 w 107"/>
                  <a:gd name="T89" fmla="*/ 171 h 193"/>
                  <a:gd name="T90" fmla="*/ 69 w 107"/>
                  <a:gd name="T91" fmla="*/ 173 h 193"/>
                  <a:gd name="T92" fmla="*/ 75 w 107"/>
                  <a:gd name="T93" fmla="*/ 175 h 193"/>
                  <a:gd name="T94" fmla="*/ 83 w 107"/>
                  <a:gd name="T95" fmla="*/ 181 h 193"/>
                  <a:gd name="T96" fmla="*/ 88 w 107"/>
                  <a:gd name="T97" fmla="*/ 183 h 193"/>
                  <a:gd name="T98" fmla="*/ 93 w 107"/>
                  <a:gd name="T99" fmla="*/ 189 h 193"/>
                  <a:gd name="T100" fmla="*/ 100 w 107"/>
                  <a:gd name="T101" fmla="*/ 190 h 193"/>
                  <a:gd name="T102" fmla="*/ 100 w 107"/>
                  <a:gd name="T103" fmla="*/ 182 h 193"/>
                  <a:gd name="T104" fmla="*/ 105 w 107"/>
                  <a:gd name="T105" fmla="*/ 170 h 193"/>
                  <a:gd name="T106" fmla="*/ 101 w 107"/>
                  <a:gd name="T107" fmla="*/ 166 h 193"/>
                  <a:gd name="T108" fmla="*/ 98 w 107"/>
                  <a:gd name="T109" fmla="*/ 161 h 193"/>
                  <a:gd name="T110" fmla="*/ 103 w 107"/>
                  <a:gd name="T111" fmla="*/ 164 h 193"/>
                  <a:gd name="T112" fmla="*/ 104 w 107"/>
                  <a:gd name="T113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" h="193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3" name="Freeform 105"/>
              <p:cNvSpPr>
                <a:spLocks/>
              </p:cNvSpPr>
              <p:nvPr/>
            </p:nvSpPr>
            <p:spPr bwMode="auto">
              <a:xfrm>
                <a:off x="1735" y="2258"/>
                <a:ext cx="210" cy="379"/>
              </a:xfrm>
              <a:custGeom>
                <a:avLst/>
                <a:gdLst>
                  <a:gd name="T0" fmla="*/ 103 w 107"/>
                  <a:gd name="T1" fmla="*/ 163 h 193"/>
                  <a:gd name="T2" fmla="*/ 101 w 107"/>
                  <a:gd name="T3" fmla="*/ 154 h 193"/>
                  <a:gd name="T4" fmla="*/ 104 w 107"/>
                  <a:gd name="T5" fmla="*/ 140 h 193"/>
                  <a:gd name="T6" fmla="*/ 89 w 107"/>
                  <a:gd name="T7" fmla="*/ 126 h 193"/>
                  <a:gd name="T8" fmla="*/ 89 w 107"/>
                  <a:gd name="T9" fmla="*/ 98 h 193"/>
                  <a:gd name="T10" fmla="*/ 75 w 107"/>
                  <a:gd name="T11" fmla="*/ 102 h 193"/>
                  <a:gd name="T12" fmla="*/ 67 w 107"/>
                  <a:gd name="T13" fmla="*/ 93 h 193"/>
                  <a:gd name="T14" fmla="*/ 63 w 107"/>
                  <a:gd name="T15" fmla="*/ 84 h 193"/>
                  <a:gd name="T16" fmla="*/ 60 w 107"/>
                  <a:gd name="T17" fmla="*/ 74 h 193"/>
                  <a:gd name="T18" fmla="*/ 64 w 107"/>
                  <a:gd name="T19" fmla="*/ 69 h 193"/>
                  <a:gd name="T20" fmla="*/ 69 w 107"/>
                  <a:gd name="T21" fmla="*/ 56 h 193"/>
                  <a:gd name="T22" fmla="*/ 84 w 107"/>
                  <a:gd name="T23" fmla="*/ 47 h 193"/>
                  <a:gd name="T24" fmla="*/ 93 w 107"/>
                  <a:gd name="T25" fmla="*/ 43 h 193"/>
                  <a:gd name="T26" fmla="*/ 86 w 107"/>
                  <a:gd name="T27" fmla="*/ 41 h 193"/>
                  <a:gd name="T28" fmla="*/ 91 w 107"/>
                  <a:gd name="T29" fmla="*/ 22 h 193"/>
                  <a:gd name="T30" fmla="*/ 78 w 107"/>
                  <a:gd name="T31" fmla="*/ 19 h 193"/>
                  <a:gd name="T32" fmla="*/ 73 w 107"/>
                  <a:gd name="T33" fmla="*/ 20 h 193"/>
                  <a:gd name="T34" fmla="*/ 69 w 107"/>
                  <a:gd name="T35" fmla="*/ 14 h 193"/>
                  <a:gd name="T36" fmla="*/ 60 w 107"/>
                  <a:gd name="T37" fmla="*/ 10 h 193"/>
                  <a:gd name="T38" fmla="*/ 55 w 107"/>
                  <a:gd name="T39" fmla="*/ 0 h 193"/>
                  <a:gd name="T40" fmla="*/ 46 w 107"/>
                  <a:gd name="T41" fmla="*/ 3 h 193"/>
                  <a:gd name="T42" fmla="*/ 50 w 107"/>
                  <a:gd name="T43" fmla="*/ 10 h 193"/>
                  <a:gd name="T44" fmla="*/ 49 w 107"/>
                  <a:gd name="T45" fmla="*/ 16 h 193"/>
                  <a:gd name="T46" fmla="*/ 31 w 107"/>
                  <a:gd name="T47" fmla="*/ 34 h 193"/>
                  <a:gd name="T48" fmla="*/ 22 w 107"/>
                  <a:gd name="T49" fmla="*/ 49 h 193"/>
                  <a:gd name="T50" fmla="*/ 15 w 107"/>
                  <a:gd name="T51" fmla="*/ 52 h 193"/>
                  <a:gd name="T52" fmla="*/ 9 w 107"/>
                  <a:gd name="T53" fmla="*/ 49 h 193"/>
                  <a:gd name="T54" fmla="*/ 9 w 107"/>
                  <a:gd name="T55" fmla="*/ 43 h 193"/>
                  <a:gd name="T56" fmla="*/ 7 w 107"/>
                  <a:gd name="T57" fmla="*/ 38 h 193"/>
                  <a:gd name="T58" fmla="*/ 0 w 107"/>
                  <a:gd name="T59" fmla="*/ 49 h 193"/>
                  <a:gd name="T60" fmla="*/ 3 w 107"/>
                  <a:gd name="T61" fmla="*/ 52 h 193"/>
                  <a:gd name="T62" fmla="*/ 2 w 107"/>
                  <a:gd name="T63" fmla="*/ 56 h 193"/>
                  <a:gd name="T64" fmla="*/ 3 w 107"/>
                  <a:gd name="T65" fmla="*/ 64 h 193"/>
                  <a:gd name="T66" fmla="*/ 15 w 107"/>
                  <a:gd name="T67" fmla="*/ 74 h 193"/>
                  <a:gd name="T68" fmla="*/ 20 w 107"/>
                  <a:gd name="T69" fmla="*/ 80 h 193"/>
                  <a:gd name="T70" fmla="*/ 26 w 107"/>
                  <a:gd name="T71" fmla="*/ 87 h 193"/>
                  <a:gd name="T72" fmla="*/ 30 w 107"/>
                  <a:gd name="T73" fmla="*/ 94 h 193"/>
                  <a:gd name="T74" fmla="*/ 33 w 107"/>
                  <a:gd name="T75" fmla="*/ 99 h 193"/>
                  <a:gd name="T76" fmla="*/ 35 w 107"/>
                  <a:gd name="T77" fmla="*/ 106 h 193"/>
                  <a:gd name="T78" fmla="*/ 36 w 107"/>
                  <a:gd name="T79" fmla="*/ 119 h 193"/>
                  <a:gd name="T80" fmla="*/ 40 w 107"/>
                  <a:gd name="T81" fmla="*/ 129 h 193"/>
                  <a:gd name="T82" fmla="*/ 46 w 107"/>
                  <a:gd name="T83" fmla="*/ 137 h 193"/>
                  <a:gd name="T84" fmla="*/ 47 w 107"/>
                  <a:gd name="T85" fmla="*/ 150 h 193"/>
                  <a:gd name="T86" fmla="*/ 54 w 107"/>
                  <a:gd name="T87" fmla="*/ 162 h 193"/>
                  <a:gd name="T88" fmla="*/ 66 w 107"/>
                  <a:gd name="T89" fmla="*/ 171 h 193"/>
                  <a:gd name="T90" fmla="*/ 69 w 107"/>
                  <a:gd name="T91" fmla="*/ 173 h 193"/>
                  <a:gd name="T92" fmla="*/ 75 w 107"/>
                  <a:gd name="T93" fmla="*/ 175 h 193"/>
                  <a:gd name="T94" fmla="*/ 83 w 107"/>
                  <a:gd name="T95" fmla="*/ 181 h 193"/>
                  <a:gd name="T96" fmla="*/ 88 w 107"/>
                  <a:gd name="T97" fmla="*/ 183 h 193"/>
                  <a:gd name="T98" fmla="*/ 93 w 107"/>
                  <a:gd name="T99" fmla="*/ 189 h 193"/>
                  <a:gd name="T100" fmla="*/ 100 w 107"/>
                  <a:gd name="T101" fmla="*/ 190 h 193"/>
                  <a:gd name="T102" fmla="*/ 100 w 107"/>
                  <a:gd name="T103" fmla="*/ 182 h 193"/>
                  <a:gd name="T104" fmla="*/ 105 w 107"/>
                  <a:gd name="T105" fmla="*/ 170 h 193"/>
                  <a:gd name="T106" fmla="*/ 101 w 107"/>
                  <a:gd name="T107" fmla="*/ 166 h 193"/>
                  <a:gd name="T108" fmla="*/ 98 w 107"/>
                  <a:gd name="T109" fmla="*/ 161 h 193"/>
                  <a:gd name="T110" fmla="*/ 103 w 107"/>
                  <a:gd name="T111" fmla="*/ 164 h 193"/>
                  <a:gd name="T112" fmla="*/ 104 w 107"/>
                  <a:gd name="T113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" h="193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4" name="Freeform 106"/>
              <p:cNvSpPr>
                <a:spLocks/>
              </p:cNvSpPr>
              <p:nvPr/>
            </p:nvSpPr>
            <p:spPr bwMode="auto">
              <a:xfrm>
                <a:off x="2056" y="2659"/>
                <a:ext cx="134" cy="180"/>
              </a:xfrm>
              <a:custGeom>
                <a:avLst/>
                <a:gdLst>
                  <a:gd name="T0" fmla="*/ 35 w 68"/>
                  <a:gd name="T1" fmla="*/ 5 h 92"/>
                  <a:gd name="T2" fmla="*/ 31 w 68"/>
                  <a:gd name="T3" fmla="*/ 2 h 92"/>
                  <a:gd name="T4" fmla="*/ 23 w 68"/>
                  <a:gd name="T5" fmla="*/ 0 h 92"/>
                  <a:gd name="T6" fmla="*/ 13 w 68"/>
                  <a:gd name="T7" fmla="*/ 1 h 92"/>
                  <a:gd name="T8" fmla="*/ 8 w 68"/>
                  <a:gd name="T9" fmla="*/ 9 h 92"/>
                  <a:gd name="T10" fmla="*/ 5 w 68"/>
                  <a:gd name="T11" fmla="*/ 15 h 92"/>
                  <a:gd name="T12" fmla="*/ 5 w 68"/>
                  <a:gd name="T13" fmla="*/ 18 h 92"/>
                  <a:gd name="T14" fmla="*/ 0 w 68"/>
                  <a:gd name="T15" fmla="*/ 30 h 92"/>
                  <a:gd name="T16" fmla="*/ 5 w 68"/>
                  <a:gd name="T17" fmla="*/ 33 h 92"/>
                  <a:gd name="T18" fmla="*/ 7 w 68"/>
                  <a:gd name="T19" fmla="*/ 37 h 92"/>
                  <a:gd name="T20" fmla="*/ 10 w 68"/>
                  <a:gd name="T21" fmla="*/ 42 h 92"/>
                  <a:gd name="T22" fmla="*/ 14 w 68"/>
                  <a:gd name="T23" fmla="*/ 45 h 92"/>
                  <a:gd name="T24" fmla="*/ 18 w 68"/>
                  <a:gd name="T25" fmla="*/ 52 h 92"/>
                  <a:gd name="T26" fmla="*/ 23 w 68"/>
                  <a:gd name="T27" fmla="*/ 56 h 92"/>
                  <a:gd name="T28" fmla="*/ 29 w 68"/>
                  <a:gd name="T29" fmla="*/ 58 h 92"/>
                  <a:gd name="T30" fmla="*/ 32 w 68"/>
                  <a:gd name="T31" fmla="*/ 61 h 92"/>
                  <a:gd name="T32" fmla="*/ 38 w 68"/>
                  <a:gd name="T33" fmla="*/ 68 h 92"/>
                  <a:gd name="T34" fmla="*/ 38 w 68"/>
                  <a:gd name="T35" fmla="*/ 74 h 92"/>
                  <a:gd name="T36" fmla="*/ 34 w 68"/>
                  <a:gd name="T37" fmla="*/ 82 h 92"/>
                  <a:gd name="T38" fmla="*/ 31 w 68"/>
                  <a:gd name="T39" fmla="*/ 89 h 92"/>
                  <a:gd name="T40" fmla="*/ 34 w 68"/>
                  <a:gd name="T41" fmla="*/ 89 h 92"/>
                  <a:gd name="T42" fmla="*/ 40 w 68"/>
                  <a:gd name="T43" fmla="*/ 90 h 92"/>
                  <a:gd name="T44" fmla="*/ 46 w 68"/>
                  <a:gd name="T45" fmla="*/ 91 h 92"/>
                  <a:gd name="T46" fmla="*/ 53 w 68"/>
                  <a:gd name="T47" fmla="*/ 92 h 92"/>
                  <a:gd name="T48" fmla="*/ 58 w 68"/>
                  <a:gd name="T49" fmla="*/ 91 h 92"/>
                  <a:gd name="T50" fmla="*/ 59 w 68"/>
                  <a:gd name="T51" fmla="*/ 89 h 92"/>
                  <a:gd name="T52" fmla="*/ 64 w 68"/>
                  <a:gd name="T53" fmla="*/ 84 h 92"/>
                  <a:gd name="T54" fmla="*/ 64 w 68"/>
                  <a:gd name="T55" fmla="*/ 76 h 92"/>
                  <a:gd name="T56" fmla="*/ 66 w 68"/>
                  <a:gd name="T57" fmla="*/ 71 h 92"/>
                  <a:gd name="T58" fmla="*/ 67 w 68"/>
                  <a:gd name="T59" fmla="*/ 61 h 92"/>
                  <a:gd name="T60" fmla="*/ 68 w 68"/>
                  <a:gd name="T61" fmla="*/ 52 h 92"/>
                  <a:gd name="T62" fmla="*/ 63 w 68"/>
                  <a:gd name="T63" fmla="*/ 53 h 92"/>
                  <a:gd name="T64" fmla="*/ 61 w 68"/>
                  <a:gd name="T65" fmla="*/ 48 h 92"/>
                  <a:gd name="T66" fmla="*/ 61 w 68"/>
                  <a:gd name="T67" fmla="*/ 38 h 92"/>
                  <a:gd name="T68" fmla="*/ 57 w 68"/>
                  <a:gd name="T69" fmla="*/ 34 h 92"/>
                  <a:gd name="T70" fmla="*/ 54 w 68"/>
                  <a:gd name="T71" fmla="*/ 31 h 92"/>
                  <a:gd name="T72" fmla="*/ 53 w 68"/>
                  <a:gd name="T73" fmla="*/ 29 h 92"/>
                  <a:gd name="T74" fmla="*/ 51 w 68"/>
                  <a:gd name="T75" fmla="*/ 30 h 92"/>
                  <a:gd name="T76" fmla="*/ 41 w 68"/>
                  <a:gd name="T77" fmla="*/ 28 h 92"/>
                  <a:gd name="T78" fmla="*/ 40 w 68"/>
                  <a:gd name="T79" fmla="*/ 20 h 92"/>
                  <a:gd name="T80" fmla="*/ 39 w 68"/>
                  <a:gd name="T81" fmla="*/ 12 h 92"/>
                  <a:gd name="T82" fmla="*/ 37 w 68"/>
                  <a:gd name="T83" fmla="*/ 9 h 92"/>
                  <a:gd name="T84" fmla="*/ 35 w 68"/>
                  <a:gd name="T85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92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5" name="Freeform 107"/>
              <p:cNvSpPr>
                <a:spLocks/>
              </p:cNvSpPr>
              <p:nvPr/>
            </p:nvSpPr>
            <p:spPr bwMode="auto">
              <a:xfrm>
                <a:off x="2056" y="2659"/>
                <a:ext cx="134" cy="180"/>
              </a:xfrm>
              <a:custGeom>
                <a:avLst/>
                <a:gdLst>
                  <a:gd name="T0" fmla="*/ 35 w 68"/>
                  <a:gd name="T1" fmla="*/ 5 h 92"/>
                  <a:gd name="T2" fmla="*/ 31 w 68"/>
                  <a:gd name="T3" fmla="*/ 2 h 92"/>
                  <a:gd name="T4" fmla="*/ 23 w 68"/>
                  <a:gd name="T5" fmla="*/ 0 h 92"/>
                  <a:gd name="T6" fmla="*/ 13 w 68"/>
                  <a:gd name="T7" fmla="*/ 1 h 92"/>
                  <a:gd name="T8" fmla="*/ 8 w 68"/>
                  <a:gd name="T9" fmla="*/ 9 h 92"/>
                  <a:gd name="T10" fmla="*/ 5 w 68"/>
                  <a:gd name="T11" fmla="*/ 15 h 92"/>
                  <a:gd name="T12" fmla="*/ 5 w 68"/>
                  <a:gd name="T13" fmla="*/ 18 h 92"/>
                  <a:gd name="T14" fmla="*/ 0 w 68"/>
                  <a:gd name="T15" fmla="*/ 30 h 92"/>
                  <a:gd name="T16" fmla="*/ 5 w 68"/>
                  <a:gd name="T17" fmla="*/ 33 h 92"/>
                  <a:gd name="T18" fmla="*/ 7 w 68"/>
                  <a:gd name="T19" fmla="*/ 37 h 92"/>
                  <a:gd name="T20" fmla="*/ 10 w 68"/>
                  <a:gd name="T21" fmla="*/ 42 h 92"/>
                  <a:gd name="T22" fmla="*/ 14 w 68"/>
                  <a:gd name="T23" fmla="*/ 45 h 92"/>
                  <a:gd name="T24" fmla="*/ 18 w 68"/>
                  <a:gd name="T25" fmla="*/ 52 h 92"/>
                  <a:gd name="T26" fmla="*/ 23 w 68"/>
                  <a:gd name="T27" fmla="*/ 56 h 92"/>
                  <a:gd name="T28" fmla="*/ 29 w 68"/>
                  <a:gd name="T29" fmla="*/ 58 h 92"/>
                  <a:gd name="T30" fmla="*/ 32 w 68"/>
                  <a:gd name="T31" fmla="*/ 61 h 92"/>
                  <a:gd name="T32" fmla="*/ 38 w 68"/>
                  <a:gd name="T33" fmla="*/ 68 h 92"/>
                  <a:gd name="T34" fmla="*/ 38 w 68"/>
                  <a:gd name="T35" fmla="*/ 74 h 92"/>
                  <a:gd name="T36" fmla="*/ 34 w 68"/>
                  <a:gd name="T37" fmla="*/ 82 h 92"/>
                  <a:gd name="T38" fmla="*/ 31 w 68"/>
                  <a:gd name="T39" fmla="*/ 89 h 92"/>
                  <a:gd name="T40" fmla="*/ 34 w 68"/>
                  <a:gd name="T41" fmla="*/ 89 h 92"/>
                  <a:gd name="T42" fmla="*/ 40 w 68"/>
                  <a:gd name="T43" fmla="*/ 90 h 92"/>
                  <a:gd name="T44" fmla="*/ 46 w 68"/>
                  <a:gd name="T45" fmla="*/ 91 h 92"/>
                  <a:gd name="T46" fmla="*/ 53 w 68"/>
                  <a:gd name="T47" fmla="*/ 92 h 92"/>
                  <a:gd name="T48" fmla="*/ 58 w 68"/>
                  <a:gd name="T49" fmla="*/ 91 h 92"/>
                  <a:gd name="T50" fmla="*/ 59 w 68"/>
                  <a:gd name="T51" fmla="*/ 89 h 92"/>
                  <a:gd name="T52" fmla="*/ 64 w 68"/>
                  <a:gd name="T53" fmla="*/ 84 h 92"/>
                  <a:gd name="T54" fmla="*/ 64 w 68"/>
                  <a:gd name="T55" fmla="*/ 76 h 92"/>
                  <a:gd name="T56" fmla="*/ 66 w 68"/>
                  <a:gd name="T57" fmla="*/ 71 h 92"/>
                  <a:gd name="T58" fmla="*/ 67 w 68"/>
                  <a:gd name="T59" fmla="*/ 61 h 92"/>
                  <a:gd name="T60" fmla="*/ 68 w 68"/>
                  <a:gd name="T61" fmla="*/ 52 h 92"/>
                  <a:gd name="T62" fmla="*/ 63 w 68"/>
                  <a:gd name="T63" fmla="*/ 53 h 92"/>
                  <a:gd name="T64" fmla="*/ 61 w 68"/>
                  <a:gd name="T65" fmla="*/ 48 h 92"/>
                  <a:gd name="T66" fmla="*/ 61 w 68"/>
                  <a:gd name="T67" fmla="*/ 38 h 92"/>
                  <a:gd name="T68" fmla="*/ 57 w 68"/>
                  <a:gd name="T69" fmla="*/ 34 h 92"/>
                  <a:gd name="T70" fmla="*/ 54 w 68"/>
                  <a:gd name="T71" fmla="*/ 31 h 92"/>
                  <a:gd name="T72" fmla="*/ 53 w 68"/>
                  <a:gd name="T73" fmla="*/ 29 h 92"/>
                  <a:gd name="T74" fmla="*/ 51 w 68"/>
                  <a:gd name="T75" fmla="*/ 30 h 92"/>
                  <a:gd name="T76" fmla="*/ 41 w 68"/>
                  <a:gd name="T77" fmla="*/ 28 h 92"/>
                  <a:gd name="T78" fmla="*/ 40 w 68"/>
                  <a:gd name="T79" fmla="*/ 20 h 92"/>
                  <a:gd name="T80" fmla="*/ 39 w 68"/>
                  <a:gd name="T81" fmla="*/ 12 h 92"/>
                  <a:gd name="T82" fmla="*/ 37 w 68"/>
                  <a:gd name="T83" fmla="*/ 9 h 92"/>
                  <a:gd name="T84" fmla="*/ 35 w 68"/>
                  <a:gd name="T85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92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6" name="Freeform 108"/>
              <p:cNvSpPr>
                <a:spLocks noEditPoints="1"/>
              </p:cNvSpPr>
              <p:nvPr/>
            </p:nvSpPr>
            <p:spPr bwMode="auto">
              <a:xfrm>
                <a:off x="5486" y="2306"/>
                <a:ext cx="259" cy="180"/>
              </a:xfrm>
              <a:custGeom>
                <a:avLst/>
                <a:gdLst>
                  <a:gd name="T0" fmla="*/ 0 w 132"/>
                  <a:gd name="T1" fmla="*/ 48 h 92"/>
                  <a:gd name="T2" fmla="*/ 11 w 132"/>
                  <a:gd name="T3" fmla="*/ 75 h 92"/>
                  <a:gd name="T4" fmla="*/ 23 w 132"/>
                  <a:gd name="T5" fmla="*/ 72 h 92"/>
                  <a:gd name="T6" fmla="*/ 24 w 132"/>
                  <a:gd name="T7" fmla="*/ 65 h 92"/>
                  <a:gd name="T8" fmla="*/ 31 w 132"/>
                  <a:gd name="T9" fmla="*/ 62 h 92"/>
                  <a:gd name="T10" fmla="*/ 49 w 132"/>
                  <a:gd name="T11" fmla="*/ 71 h 92"/>
                  <a:gd name="T12" fmla="*/ 51 w 132"/>
                  <a:gd name="T13" fmla="*/ 76 h 92"/>
                  <a:gd name="T14" fmla="*/ 60 w 132"/>
                  <a:gd name="T15" fmla="*/ 84 h 92"/>
                  <a:gd name="T16" fmla="*/ 65 w 132"/>
                  <a:gd name="T17" fmla="*/ 88 h 92"/>
                  <a:gd name="T18" fmla="*/ 76 w 132"/>
                  <a:gd name="T19" fmla="*/ 90 h 92"/>
                  <a:gd name="T20" fmla="*/ 83 w 132"/>
                  <a:gd name="T21" fmla="*/ 88 h 92"/>
                  <a:gd name="T22" fmla="*/ 79 w 132"/>
                  <a:gd name="T23" fmla="*/ 83 h 92"/>
                  <a:gd name="T24" fmla="*/ 72 w 132"/>
                  <a:gd name="T25" fmla="*/ 76 h 92"/>
                  <a:gd name="T26" fmla="*/ 65 w 132"/>
                  <a:gd name="T27" fmla="*/ 69 h 92"/>
                  <a:gd name="T28" fmla="*/ 57 w 132"/>
                  <a:gd name="T29" fmla="*/ 54 h 92"/>
                  <a:gd name="T30" fmla="*/ 61 w 132"/>
                  <a:gd name="T31" fmla="*/ 50 h 92"/>
                  <a:gd name="T32" fmla="*/ 61 w 132"/>
                  <a:gd name="T33" fmla="*/ 44 h 92"/>
                  <a:gd name="T34" fmla="*/ 56 w 132"/>
                  <a:gd name="T35" fmla="*/ 42 h 92"/>
                  <a:gd name="T36" fmla="*/ 51 w 132"/>
                  <a:gd name="T37" fmla="*/ 38 h 92"/>
                  <a:gd name="T38" fmla="*/ 43 w 132"/>
                  <a:gd name="T39" fmla="*/ 31 h 92"/>
                  <a:gd name="T40" fmla="*/ 30 w 132"/>
                  <a:gd name="T41" fmla="*/ 18 h 92"/>
                  <a:gd name="T42" fmla="*/ 20 w 132"/>
                  <a:gd name="T43" fmla="*/ 15 h 92"/>
                  <a:gd name="T44" fmla="*/ 3 w 132"/>
                  <a:gd name="T45" fmla="*/ 6 h 92"/>
                  <a:gd name="T46" fmla="*/ 89 w 132"/>
                  <a:gd name="T47" fmla="*/ 86 h 92"/>
                  <a:gd name="T48" fmla="*/ 85 w 132"/>
                  <a:gd name="T49" fmla="*/ 80 h 92"/>
                  <a:gd name="T50" fmla="*/ 87 w 132"/>
                  <a:gd name="T51" fmla="*/ 80 h 92"/>
                  <a:gd name="T52" fmla="*/ 61 w 132"/>
                  <a:gd name="T53" fmla="*/ 38 h 92"/>
                  <a:gd name="T54" fmla="*/ 60 w 132"/>
                  <a:gd name="T55" fmla="*/ 36 h 92"/>
                  <a:gd name="T56" fmla="*/ 53 w 132"/>
                  <a:gd name="T57" fmla="*/ 32 h 92"/>
                  <a:gd name="T58" fmla="*/ 121 w 132"/>
                  <a:gd name="T59" fmla="*/ 44 h 92"/>
                  <a:gd name="T60" fmla="*/ 123 w 132"/>
                  <a:gd name="T61" fmla="*/ 50 h 92"/>
                  <a:gd name="T62" fmla="*/ 129 w 132"/>
                  <a:gd name="T63" fmla="*/ 44 h 92"/>
                  <a:gd name="T64" fmla="*/ 123 w 132"/>
                  <a:gd name="T65" fmla="*/ 38 h 92"/>
                  <a:gd name="T66" fmla="*/ 118 w 132"/>
                  <a:gd name="T67" fmla="*/ 32 h 92"/>
                  <a:gd name="T68" fmla="*/ 92 w 132"/>
                  <a:gd name="T69" fmla="*/ 30 h 92"/>
                  <a:gd name="T70" fmla="*/ 83 w 132"/>
                  <a:gd name="T71" fmla="*/ 33 h 92"/>
                  <a:gd name="T72" fmla="*/ 68 w 132"/>
                  <a:gd name="T73" fmla="*/ 40 h 92"/>
                  <a:gd name="T74" fmla="*/ 81 w 132"/>
                  <a:gd name="T75" fmla="*/ 43 h 92"/>
                  <a:gd name="T76" fmla="*/ 94 w 132"/>
                  <a:gd name="T77" fmla="*/ 38 h 92"/>
                  <a:gd name="T78" fmla="*/ 99 w 132"/>
                  <a:gd name="T79" fmla="*/ 31 h 92"/>
                  <a:gd name="T80" fmla="*/ 101 w 132"/>
                  <a:gd name="T81" fmla="*/ 26 h 92"/>
                  <a:gd name="T82" fmla="*/ 97 w 132"/>
                  <a:gd name="T83" fmla="*/ 24 h 92"/>
                  <a:gd name="T84" fmla="*/ 102 w 132"/>
                  <a:gd name="T85" fmla="*/ 22 h 92"/>
                  <a:gd name="T86" fmla="*/ 105 w 132"/>
                  <a:gd name="T87" fmla="*/ 26 h 92"/>
                  <a:gd name="T88" fmla="*/ 88 w 132"/>
                  <a:gd name="T89" fmla="*/ 11 h 92"/>
                  <a:gd name="T90" fmla="*/ 97 w 132"/>
                  <a:gd name="T91" fmla="*/ 13 h 92"/>
                  <a:gd name="T92" fmla="*/ 81 w 132"/>
                  <a:gd name="T93" fmla="*/ 8 h 92"/>
                  <a:gd name="T94" fmla="*/ 85 w 132"/>
                  <a:gd name="T95" fmla="*/ 6 h 92"/>
                  <a:gd name="T96" fmla="*/ 50 w 132"/>
                  <a:gd name="T97" fmla="*/ 3 h 92"/>
                  <a:gd name="T98" fmla="*/ 51 w 132"/>
                  <a:gd name="T9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2" h="92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7" name="Freeform 109"/>
              <p:cNvSpPr>
                <a:spLocks noEditPoints="1"/>
              </p:cNvSpPr>
              <p:nvPr/>
            </p:nvSpPr>
            <p:spPr bwMode="auto">
              <a:xfrm>
                <a:off x="5486" y="2306"/>
                <a:ext cx="259" cy="180"/>
              </a:xfrm>
              <a:custGeom>
                <a:avLst/>
                <a:gdLst>
                  <a:gd name="T0" fmla="*/ 0 w 132"/>
                  <a:gd name="T1" fmla="*/ 48 h 92"/>
                  <a:gd name="T2" fmla="*/ 11 w 132"/>
                  <a:gd name="T3" fmla="*/ 75 h 92"/>
                  <a:gd name="T4" fmla="*/ 23 w 132"/>
                  <a:gd name="T5" fmla="*/ 72 h 92"/>
                  <a:gd name="T6" fmla="*/ 24 w 132"/>
                  <a:gd name="T7" fmla="*/ 65 h 92"/>
                  <a:gd name="T8" fmla="*/ 31 w 132"/>
                  <a:gd name="T9" fmla="*/ 62 h 92"/>
                  <a:gd name="T10" fmla="*/ 49 w 132"/>
                  <a:gd name="T11" fmla="*/ 71 h 92"/>
                  <a:gd name="T12" fmla="*/ 51 w 132"/>
                  <a:gd name="T13" fmla="*/ 76 h 92"/>
                  <a:gd name="T14" fmla="*/ 60 w 132"/>
                  <a:gd name="T15" fmla="*/ 84 h 92"/>
                  <a:gd name="T16" fmla="*/ 65 w 132"/>
                  <a:gd name="T17" fmla="*/ 88 h 92"/>
                  <a:gd name="T18" fmla="*/ 76 w 132"/>
                  <a:gd name="T19" fmla="*/ 90 h 92"/>
                  <a:gd name="T20" fmla="*/ 83 w 132"/>
                  <a:gd name="T21" fmla="*/ 88 h 92"/>
                  <a:gd name="T22" fmla="*/ 79 w 132"/>
                  <a:gd name="T23" fmla="*/ 83 h 92"/>
                  <a:gd name="T24" fmla="*/ 72 w 132"/>
                  <a:gd name="T25" fmla="*/ 76 h 92"/>
                  <a:gd name="T26" fmla="*/ 65 w 132"/>
                  <a:gd name="T27" fmla="*/ 69 h 92"/>
                  <a:gd name="T28" fmla="*/ 57 w 132"/>
                  <a:gd name="T29" fmla="*/ 54 h 92"/>
                  <a:gd name="T30" fmla="*/ 61 w 132"/>
                  <a:gd name="T31" fmla="*/ 50 h 92"/>
                  <a:gd name="T32" fmla="*/ 61 w 132"/>
                  <a:gd name="T33" fmla="*/ 44 h 92"/>
                  <a:gd name="T34" fmla="*/ 56 w 132"/>
                  <a:gd name="T35" fmla="*/ 42 h 92"/>
                  <a:gd name="T36" fmla="*/ 51 w 132"/>
                  <a:gd name="T37" fmla="*/ 38 h 92"/>
                  <a:gd name="T38" fmla="*/ 43 w 132"/>
                  <a:gd name="T39" fmla="*/ 31 h 92"/>
                  <a:gd name="T40" fmla="*/ 30 w 132"/>
                  <a:gd name="T41" fmla="*/ 18 h 92"/>
                  <a:gd name="T42" fmla="*/ 20 w 132"/>
                  <a:gd name="T43" fmla="*/ 15 h 92"/>
                  <a:gd name="T44" fmla="*/ 3 w 132"/>
                  <a:gd name="T45" fmla="*/ 6 h 92"/>
                  <a:gd name="T46" fmla="*/ 89 w 132"/>
                  <a:gd name="T47" fmla="*/ 86 h 92"/>
                  <a:gd name="T48" fmla="*/ 85 w 132"/>
                  <a:gd name="T49" fmla="*/ 80 h 92"/>
                  <a:gd name="T50" fmla="*/ 87 w 132"/>
                  <a:gd name="T51" fmla="*/ 80 h 92"/>
                  <a:gd name="T52" fmla="*/ 61 w 132"/>
                  <a:gd name="T53" fmla="*/ 38 h 92"/>
                  <a:gd name="T54" fmla="*/ 60 w 132"/>
                  <a:gd name="T55" fmla="*/ 36 h 92"/>
                  <a:gd name="T56" fmla="*/ 53 w 132"/>
                  <a:gd name="T57" fmla="*/ 32 h 92"/>
                  <a:gd name="T58" fmla="*/ 121 w 132"/>
                  <a:gd name="T59" fmla="*/ 44 h 92"/>
                  <a:gd name="T60" fmla="*/ 123 w 132"/>
                  <a:gd name="T61" fmla="*/ 50 h 92"/>
                  <a:gd name="T62" fmla="*/ 129 w 132"/>
                  <a:gd name="T63" fmla="*/ 44 h 92"/>
                  <a:gd name="T64" fmla="*/ 123 w 132"/>
                  <a:gd name="T65" fmla="*/ 38 h 92"/>
                  <a:gd name="T66" fmla="*/ 118 w 132"/>
                  <a:gd name="T67" fmla="*/ 32 h 92"/>
                  <a:gd name="T68" fmla="*/ 92 w 132"/>
                  <a:gd name="T69" fmla="*/ 30 h 92"/>
                  <a:gd name="T70" fmla="*/ 83 w 132"/>
                  <a:gd name="T71" fmla="*/ 33 h 92"/>
                  <a:gd name="T72" fmla="*/ 68 w 132"/>
                  <a:gd name="T73" fmla="*/ 40 h 92"/>
                  <a:gd name="T74" fmla="*/ 81 w 132"/>
                  <a:gd name="T75" fmla="*/ 43 h 92"/>
                  <a:gd name="T76" fmla="*/ 94 w 132"/>
                  <a:gd name="T77" fmla="*/ 38 h 92"/>
                  <a:gd name="T78" fmla="*/ 99 w 132"/>
                  <a:gd name="T79" fmla="*/ 31 h 92"/>
                  <a:gd name="T80" fmla="*/ 101 w 132"/>
                  <a:gd name="T81" fmla="*/ 26 h 92"/>
                  <a:gd name="T82" fmla="*/ 97 w 132"/>
                  <a:gd name="T83" fmla="*/ 24 h 92"/>
                  <a:gd name="T84" fmla="*/ 102 w 132"/>
                  <a:gd name="T85" fmla="*/ 22 h 92"/>
                  <a:gd name="T86" fmla="*/ 105 w 132"/>
                  <a:gd name="T87" fmla="*/ 26 h 92"/>
                  <a:gd name="T88" fmla="*/ 88 w 132"/>
                  <a:gd name="T89" fmla="*/ 11 h 92"/>
                  <a:gd name="T90" fmla="*/ 97 w 132"/>
                  <a:gd name="T91" fmla="*/ 13 h 92"/>
                  <a:gd name="T92" fmla="*/ 81 w 132"/>
                  <a:gd name="T93" fmla="*/ 8 h 92"/>
                  <a:gd name="T94" fmla="*/ 85 w 132"/>
                  <a:gd name="T95" fmla="*/ 6 h 92"/>
                  <a:gd name="T96" fmla="*/ 50 w 132"/>
                  <a:gd name="T97" fmla="*/ 3 h 92"/>
                  <a:gd name="T98" fmla="*/ 51 w 132"/>
                  <a:gd name="T9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2" h="92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8" name="Freeform 110"/>
              <p:cNvSpPr>
                <a:spLocks noEditPoints="1"/>
              </p:cNvSpPr>
              <p:nvPr/>
            </p:nvSpPr>
            <p:spPr bwMode="auto">
              <a:xfrm>
                <a:off x="1707" y="2048"/>
                <a:ext cx="100" cy="57"/>
              </a:xfrm>
              <a:custGeom>
                <a:avLst/>
                <a:gdLst>
                  <a:gd name="T0" fmla="*/ 50 w 51"/>
                  <a:gd name="T1" fmla="*/ 14 h 29"/>
                  <a:gd name="T2" fmla="*/ 46 w 51"/>
                  <a:gd name="T3" fmla="*/ 12 h 29"/>
                  <a:gd name="T4" fmla="*/ 46 w 51"/>
                  <a:gd name="T5" fmla="*/ 9 h 29"/>
                  <a:gd name="T6" fmla="*/ 42 w 51"/>
                  <a:gd name="T7" fmla="*/ 6 h 29"/>
                  <a:gd name="T8" fmla="*/ 42 w 51"/>
                  <a:gd name="T9" fmla="*/ 3 h 29"/>
                  <a:gd name="T10" fmla="*/ 41 w 51"/>
                  <a:gd name="T11" fmla="*/ 4 h 29"/>
                  <a:gd name="T12" fmla="*/ 41 w 51"/>
                  <a:gd name="T13" fmla="*/ 2 h 29"/>
                  <a:gd name="T14" fmla="*/ 31 w 51"/>
                  <a:gd name="T15" fmla="*/ 0 h 29"/>
                  <a:gd name="T16" fmla="*/ 30 w 51"/>
                  <a:gd name="T17" fmla="*/ 3 h 29"/>
                  <a:gd name="T18" fmla="*/ 22 w 51"/>
                  <a:gd name="T19" fmla="*/ 5 h 29"/>
                  <a:gd name="T20" fmla="*/ 18 w 51"/>
                  <a:gd name="T21" fmla="*/ 8 h 29"/>
                  <a:gd name="T22" fmla="*/ 8 w 51"/>
                  <a:gd name="T23" fmla="*/ 6 h 29"/>
                  <a:gd name="T24" fmla="*/ 6 w 51"/>
                  <a:gd name="T25" fmla="*/ 4 h 29"/>
                  <a:gd name="T26" fmla="*/ 6 w 51"/>
                  <a:gd name="T27" fmla="*/ 0 h 29"/>
                  <a:gd name="T28" fmla="*/ 3 w 51"/>
                  <a:gd name="T29" fmla="*/ 1 h 29"/>
                  <a:gd name="T30" fmla="*/ 1 w 51"/>
                  <a:gd name="T31" fmla="*/ 0 h 29"/>
                  <a:gd name="T32" fmla="*/ 1 w 51"/>
                  <a:gd name="T33" fmla="*/ 5 h 29"/>
                  <a:gd name="T34" fmla="*/ 3 w 51"/>
                  <a:gd name="T35" fmla="*/ 11 h 29"/>
                  <a:gd name="T36" fmla="*/ 2 w 51"/>
                  <a:gd name="T37" fmla="*/ 15 h 29"/>
                  <a:gd name="T38" fmla="*/ 4 w 51"/>
                  <a:gd name="T39" fmla="*/ 14 h 29"/>
                  <a:gd name="T40" fmla="*/ 4 w 51"/>
                  <a:gd name="T41" fmla="*/ 13 h 29"/>
                  <a:gd name="T42" fmla="*/ 6 w 51"/>
                  <a:gd name="T43" fmla="*/ 13 h 29"/>
                  <a:gd name="T44" fmla="*/ 7 w 51"/>
                  <a:gd name="T45" fmla="*/ 15 h 29"/>
                  <a:gd name="T46" fmla="*/ 12 w 51"/>
                  <a:gd name="T47" fmla="*/ 14 h 29"/>
                  <a:gd name="T48" fmla="*/ 14 w 51"/>
                  <a:gd name="T49" fmla="*/ 20 h 29"/>
                  <a:gd name="T50" fmla="*/ 20 w 51"/>
                  <a:gd name="T51" fmla="*/ 24 h 29"/>
                  <a:gd name="T52" fmla="*/ 24 w 51"/>
                  <a:gd name="T53" fmla="*/ 24 h 29"/>
                  <a:gd name="T54" fmla="*/ 25 w 51"/>
                  <a:gd name="T55" fmla="*/ 21 h 29"/>
                  <a:gd name="T56" fmla="*/ 27 w 51"/>
                  <a:gd name="T57" fmla="*/ 21 h 29"/>
                  <a:gd name="T58" fmla="*/ 27 w 51"/>
                  <a:gd name="T59" fmla="*/ 18 h 29"/>
                  <a:gd name="T60" fmla="*/ 25 w 51"/>
                  <a:gd name="T61" fmla="*/ 16 h 29"/>
                  <a:gd name="T62" fmla="*/ 23 w 51"/>
                  <a:gd name="T63" fmla="*/ 16 h 29"/>
                  <a:gd name="T64" fmla="*/ 22 w 51"/>
                  <a:gd name="T65" fmla="*/ 14 h 29"/>
                  <a:gd name="T66" fmla="*/ 27 w 51"/>
                  <a:gd name="T67" fmla="*/ 13 h 29"/>
                  <a:gd name="T68" fmla="*/ 32 w 51"/>
                  <a:gd name="T69" fmla="*/ 6 h 29"/>
                  <a:gd name="T70" fmla="*/ 35 w 51"/>
                  <a:gd name="T71" fmla="*/ 8 h 29"/>
                  <a:gd name="T72" fmla="*/ 39 w 51"/>
                  <a:gd name="T73" fmla="*/ 16 h 29"/>
                  <a:gd name="T74" fmla="*/ 44 w 51"/>
                  <a:gd name="T75" fmla="*/ 14 h 29"/>
                  <a:gd name="T76" fmla="*/ 44 w 51"/>
                  <a:gd name="T77" fmla="*/ 17 h 29"/>
                  <a:gd name="T78" fmla="*/ 41 w 51"/>
                  <a:gd name="T79" fmla="*/ 20 h 29"/>
                  <a:gd name="T80" fmla="*/ 48 w 51"/>
                  <a:gd name="T81" fmla="*/ 29 h 29"/>
                  <a:gd name="T82" fmla="*/ 48 w 51"/>
                  <a:gd name="T83" fmla="*/ 28 h 29"/>
                  <a:gd name="T84" fmla="*/ 49 w 51"/>
                  <a:gd name="T85" fmla="*/ 26 h 29"/>
                  <a:gd name="T86" fmla="*/ 51 w 51"/>
                  <a:gd name="T87" fmla="*/ 21 h 29"/>
                  <a:gd name="T88" fmla="*/ 49 w 51"/>
                  <a:gd name="T89" fmla="*/ 18 h 29"/>
                  <a:gd name="T90" fmla="*/ 50 w 51"/>
                  <a:gd name="T91" fmla="*/ 14 h 29"/>
                  <a:gd name="T92" fmla="*/ 26 w 51"/>
                  <a:gd name="T93" fmla="*/ 22 h 29"/>
                  <a:gd name="T94" fmla="*/ 24 w 51"/>
                  <a:gd name="T95" fmla="*/ 25 h 29"/>
                  <a:gd name="T96" fmla="*/ 26 w 51"/>
                  <a:gd name="T97" fmla="*/ 24 h 29"/>
                  <a:gd name="T98" fmla="*/ 27 w 51"/>
                  <a:gd name="T99" fmla="*/ 24 h 29"/>
                  <a:gd name="T100" fmla="*/ 27 w 51"/>
                  <a:gd name="T101" fmla="*/ 22 h 29"/>
                  <a:gd name="T102" fmla="*/ 27 w 51"/>
                  <a:gd name="T103" fmla="*/ 24 h 29"/>
                  <a:gd name="T104" fmla="*/ 26 w 51"/>
                  <a:gd name="T105" fmla="*/ 22 h 29"/>
                  <a:gd name="T106" fmla="*/ 12 w 51"/>
                  <a:gd name="T107" fmla="*/ 22 h 29"/>
                  <a:gd name="T108" fmla="*/ 13 w 51"/>
                  <a:gd name="T109" fmla="*/ 24 h 29"/>
                  <a:gd name="T110" fmla="*/ 12 w 51"/>
                  <a:gd name="T11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" h="29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9" name="Freeform 111"/>
              <p:cNvSpPr>
                <a:spLocks noEditPoints="1"/>
              </p:cNvSpPr>
              <p:nvPr/>
            </p:nvSpPr>
            <p:spPr bwMode="auto">
              <a:xfrm>
                <a:off x="1707" y="2048"/>
                <a:ext cx="100" cy="57"/>
              </a:xfrm>
              <a:custGeom>
                <a:avLst/>
                <a:gdLst>
                  <a:gd name="T0" fmla="*/ 50 w 51"/>
                  <a:gd name="T1" fmla="*/ 14 h 29"/>
                  <a:gd name="T2" fmla="*/ 46 w 51"/>
                  <a:gd name="T3" fmla="*/ 12 h 29"/>
                  <a:gd name="T4" fmla="*/ 46 w 51"/>
                  <a:gd name="T5" fmla="*/ 9 h 29"/>
                  <a:gd name="T6" fmla="*/ 42 w 51"/>
                  <a:gd name="T7" fmla="*/ 6 h 29"/>
                  <a:gd name="T8" fmla="*/ 42 w 51"/>
                  <a:gd name="T9" fmla="*/ 3 h 29"/>
                  <a:gd name="T10" fmla="*/ 41 w 51"/>
                  <a:gd name="T11" fmla="*/ 4 h 29"/>
                  <a:gd name="T12" fmla="*/ 41 w 51"/>
                  <a:gd name="T13" fmla="*/ 2 h 29"/>
                  <a:gd name="T14" fmla="*/ 31 w 51"/>
                  <a:gd name="T15" fmla="*/ 0 h 29"/>
                  <a:gd name="T16" fmla="*/ 30 w 51"/>
                  <a:gd name="T17" fmla="*/ 3 h 29"/>
                  <a:gd name="T18" fmla="*/ 22 w 51"/>
                  <a:gd name="T19" fmla="*/ 5 h 29"/>
                  <a:gd name="T20" fmla="*/ 18 w 51"/>
                  <a:gd name="T21" fmla="*/ 8 h 29"/>
                  <a:gd name="T22" fmla="*/ 8 w 51"/>
                  <a:gd name="T23" fmla="*/ 6 h 29"/>
                  <a:gd name="T24" fmla="*/ 6 w 51"/>
                  <a:gd name="T25" fmla="*/ 4 h 29"/>
                  <a:gd name="T26" fmla="*/ 6 w 51"/>
                  <a:gd name="T27" fmla="*/ 0 h 29"/>
                  <a:gd name="T28" fmla="*/ 3 w 51"/>
                  <a:gd name="T29" fmla="*/ 1 h 29"/>
                  <a:gd name="T30" fmla="*/ 1 w 51"/>
                  <a:gd name="T31" fmla="*/ 0 h 29"/>
                  <a:gd name="T32" fmla="*/ 1 w 51"/>
                  <a:gd name="T33" fmla="*/ 5 h 29"/>
                  <a:gd name="T34" fmla="*/ 3 w 51"/>
                  <a:gd name="T35" fmla="*/ 11 h 29"/>
                  <a:gd name="T36" fmla="*/ 2 w 51"/>
                  <a:gd name="T37" fmla="*/ 15 h 29"/>
                  <a:gd name="T38" fmla="*/ 4 w 51"/>
                  <a:gd name="T39" fmla="*/ 14 h 29"/>
                  <a:gd name="T40" fmla="*/ 4 w 51"/>
                  <a:gd name="T41" fmla="*/ 13 h 29"/>
                  <a:gd name="T42" fmla="*/ 6 w 51"/>
                  <a:gd name="T43" fmla="*/ 13 h 29"/>
                  <a:gd name="T44" fmla="*/ 7 w 51"/>
                  <a:gd name="T45" fmla="*/ 15 h 29"/>
                  <a:gd name="T46" fmla="*/ 12 w 51"/>
                  <a:gd name="T47" fmla="*/ 14 h 29"/>
                  <a:gd name="T48" fmla="*/ 14 w 51"/>
                  <a:gd name="T49" fmla="*/ 20 h 29"/>
                  <a:gd name="T50" fmla="*/ 20 w 51"/>
                  <a:gd name="T51" fmla="*/ 24 h 29"/>
                  <a:gd name="T52" fmla="*/ 24 w 51"/>
                  <a:gd name="T53" fmla="*/ 24 h 29"/>
                  <a:gd name="T54" fmla="*/ 25 w 51"/>
                  <a:gd name="T55" fmla="*/ 21 h 29"/>
                  <a:gd name="T56" fmla="*/ 27 w 51"/>
                  <a:gd name="T57" fmla="*/ 21 h 29"/>
                  <a:gd name="T58" fmla="*/ 27 w 51"/>
                  <a:gd name="T59" fmla="*/ 18 h 29"/>
                  <a:gd name="T60" fmla="*/ 25 w 51"/>
                  <a:gd name="T61" fmla="*/ 16 h 29"/>
                  <a:gd name="T62" fmla="*/ 23 w 51"/>
                  <a:gd name="T63" fmla="*/ 16 h 29"/>
                  <a:gd name="T64" fmla="*/ 22 w 51"/>
                  <a:gd name="T65" fmla="*/ 14 h 29"/>
                  <a:gd name="T66" fmla="*/ 27 w 51"/>
                  <a:gd name="T67" fmla="*/ 13 h 29"/>
                  <a:gd name="T68" fmla="*/ 32 w 51"/>
                  <a:gd name="T69" fmla="*/ 6 h 29"/>
                  <a:gd name="T70" fmla="*/ 35 w 51"/>
                  <a:gd name="T71" fmla="*/ 8 h 29"/>
                  <a:gd name="T72" fmla="*/ 39 w 51"/>
                  <a:gd name="T73" fmla="*/ 16 h 29"/>
                  <a:gd name="T74" fmla="*/ 44 w 51"/>
                  <a:gd name="T75" fmla="*/ 14 h 29"/>
                  <a:gd name="T76" fmla="*/ 44 w 51"/>
                  <a:gd name="T77" fmla="*/ 17 h 29"/>
                  <a:gd name="T78" fmla="*/ 41 w 51"/>
                  <a:gd name="T79" fmla="*/ 20 h 29"/>
                  <a:gd name="T80" fmla="*/ 48 w 51"/>
                  <a:gd name="T81" fmla="*/ 29 h 29"/>
                  <a:gd name="T82" fmla="*/ 48 w 51"/>
                  <a:gd name="T83" fmla="*/ 28 h 29"/>
                  <a:gd name="T84" fmla="*/ 49 w 51"/>
                  <a:gd name="T85" fmla="*/ 26 h 29"/>
                  <a:gd name="T86" fmla="*/ 51 w 51"/>
                  <a:gd name="T87" fmla="*/ 21 h 29"/>
                  <a:gd name="T88" fmla="*/ 49 w 51"/>
                  <a:gd name="T89" fmla="*/ 18 h 29"/>
                  <a:gd name="T90" fmla="*/ 50 w 51"/>
                  <a:gd name="T91" fmla="*/ 14 h 29"/>
                  <a:gd name="T92" fmla="*/ 26 w 51"/>
                  <a:gd name="T93" fmla="*/ 22 h 29"/>
                  <a:gd name="T94" fmla="*/ 24 w 51"/>
                  <a:gd name="T95" fmla="*/ 25 h 29"/>
                  <a:gd name="T96" fmla="*/ 26 w 51"/>
                  <a:gd name="T97" fmla="*/ 24 h 29"/>
                  <a:gd name="T98" fmla="*/ 27 w 51"/>
                  <a:gd name="T99" fmla="*/ 24 h 29"/>
                  <a:gd name="T100" fmla="*/ 27 w 51"/>
                  <a:gd name="T101" fmla="*/ 22 h 29"/>
                  <a:gd name="T102" fmla="*/ 27 w 51"/>
                  <a:gd name="T103" fmla="*/ 24 h 29"/>
                  <a:gd name="T104" fmla="*/ 26 w 51"/>
                  <a:gd name="T105" fmla="*/ 22 h 29"/>
                  <a:gd name="T106" fmla="*/ 12 w 51"/>
                  <a:gd name="T107" fmla="*/ 22 h 29"/>
                  <a:gd name="T108" fmla="*/ 13 w 51"/>
                  <a:gd name="T109" fmla="*/ 24 h 29"/>
                  <a:gd name="T110" fmla="*/ 12 w 51"/>
                  <a:gd name="T11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" h="29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0" name="Freeform 112"/>
              <p:cNvSpPr>
                <a:spLocks/>
              </p:cNvSpPr>
              <p:nvPr/>
            </p:nvSpPr>
            <p:spPr bwMode="auto">
              <a:xfrm>
                <a:off x="4153" y="1460"/>
                <a:ext cx="259" cy="290"/>
              </a:xfrm>
              <a:custGeom>
                <a:avLst/>
                <a:gdLst>
                  <a:gd name="T0" fmla="*/ 130 w 132"/>
                  <a:gd name="T1" fmla="*/ 17 h 148"/>
                  <a:gd name="T2" fmla="*/ 126 w 132"/>
                  <a:gd name="T3" fmla="*/ 22 h 148"/>
                  <a:gd name="T4" fmla="*/ 115 w 132"/>
                  <a:gd name="T5" fmla="*/ 27 h 148"/>
                  <a:gd name="T6" fmla="*/ 111 w 132"/>
                  <a:gd name="T7" fmla="*/ 31 h 148"/>
                  <a:gd name="T8" fmla="*/ 106 w 132"/>
                  <a:gd name="T9" fmla="*/ 31 h 148"/>
                  <a:gd name="T10" fmla="*/ 99 w 132"/>
                  <a:gd name="T11" fmla="*/ 34 h 148"/>
                  <a:gd name="T12" fmla="*/ 101 w 132"/>
                  <a:gd name="T13" fmla="*/ 41 h 148"/>
                  <a:gd name="T14" fmla="*/ 104 w 132"/>
                  <a:gd name="T15" fmla="*/ 52 h 148"/>
                  <a:gd name="T16" fmla="*/ 111 w 132"/>
                  <a:gd name="T17" fmla="*/ 58 h 148"/>
                  <a:gd name="T18" fmla="*/ 109 w 132"/>
                  <a:gd name="T19" fmla="*/ 67 h 148"/>
                  <a:gd name="T20" fmla="*/ 105 w 132"/>
                  <a:gd name="T21" fmla="*/ 77 h 148"/>
                  <a:gd name="T22" fmla="*/ 101 w 132"/>
                  <a:gd name="T23" fmla="*/ 85 h 148"/>
                  <a:gd name="T24" fmla="*/ 95 w 132"/>
                  <a:gd name="T25" fmla="*/ 91 h 148"/>
                  <a:gd name="T26" fmla="*/ 86 w 132"/>
                  <a:gd name="T27" fmla="*/ 100 h 148"/>
                  <a:gd name="T28" fmla="*/ 79 w 132"/>
                  <a:gd name="T29" fmla="*/ 106 h 148"/>
                  <a:gd name="T30" fmla="*/ 75 w 132"/>
                  <a:gd name="T31" fmla="*/ 108 h 148"/>
                  <a:gd name="T32" fmla="*/ 70 w 132"/>
                  <a:gd name="T33" fmla="*/ 116 h 148"/>
                  <a:gd name="T34" fmla="*/ 73 w 132"/>
                  <a:gd name="T35" fmla="*/ 120 h 148"/>
                  <a:gd name="T36" fmla="*/ 72 w 132"/>
                  <a:gd name="T37" fmla="*/ 127 h 148"/>
                  <a:gd name="T38" fmla="*/ 77 w 132"/>
                  <a:gd name="T39" fmla="*/ 132 h 148"/>
                  <a:gd name="T40" fmla="*/ 75 w 132"/>
                  <a:gd name="T41" fmla="*/ 142 h 148"/>
                  <a:gd name="T42" fmla="*/ 67 w 132"/>
                  <a:gd name="T43" fmla="*/ 142 h 148"/>
                  <a:gd name="T44" fmla="*/ 62 w 132"/>
                  <a:gd name="T45" fmla="*/ 148 h 148"/>
                  <a:gd name="T46" fmla="*/ 58 w 132"/>
                  <a:gd name="T47" fmla="*/ 146 h 148"/>
                  <a:gd name="T48" fmla="*/ 54 w 132"/>
                  <a:gd name="T49" fmla="*/ 146 h 148"/>
                  <a:gd name="T50" fmla="*/ 51 w 132"/>
                  <a:gd name="T51" fmla="*/ 139 h 148"/>
                  <a:gd name="T52" fmla="*/ 45 w 132"/>
                  <a:gd name="T53" fmla="*/ 131 h 148"/>
                  <a:gd name="T54" fmla="*/ 44 w 132"/>
                  <a:gd name="T55" fmla="*/ 128 h 148"/>
                  <a:gd name="T56" fmla="*/ 34 w 132"/>
                  <a:gd name="T57" fmla="*/ 128 h 148"/>
                  <a:gd name="T58" fmla="*/ 18 w 132"/>
                  <a:gd name="T59" fmla="*/ 131 h 148"/>
                  <a:gd name="T60" fmla="*/ 9 w 132"/>
                  <a:gd name="T61" fmla="*/ 131 h 148"/>
                  <a:gd name="T62" fmla="*/ 4 w 132"/>
                  <a:gd name="T63" fmla="*/ 132 h 148"/>
                  <a:gd name="T64" fmla="*/ 0 w 132"/>
                  <a:gd name="T65" fmla="*/ 134 h 148"/>
                  <a:gd name="T66" fmla="*/ 7 w 132"/>
                  <a:gd name="T67" fmla="*/ 116 h 148"/>
                  <a:gd name="T68" fmla="*/ 17 w 132"/>
                  <a:gd name="T69" fmla="*/ 113 h 148"/>
                  <a:gd name="T70" fmla="*/ 21 w 132"/>
                  <a:gd name="T71" fmla="*/ 107 h 148"/>
                  <a:gd name="T72" fmla="*/ 16 w 132"/>
                  <a:gd name="T73" fmla="*/ 100 h 148"/>
                  <a:gd name="T74" fmla="*/ 10 w 132"/>
                  <a:gd name="T75" fmla="*/ 95 h 148"/>
                  <a:gd name="T76" fmla="*/ 5 w 132"/>
                  <a:gd name="T77" fmla="*/ 86 h 148"/>
                  <a:gd name="T78" fmla="*/ 2 w 132"/>
                  <a:gd name="T79" fmla="*/ 75 h 148"/>
                  <a:gd name="T80" fmla="*/ 15 w 132"/>
                  <a:gd name="T81" fmla="*/ 79 h 148"/>
                  <a:gd name="T82" fmla="*/ 26 w 132"/>
                  <a:gd name="T83" fmla="*/ 79 h 148"/>
                  <a:gd name="T84" fmla="*/ 31 w 132"/>
                  <a:gd name="T85" fmla="*/ 76 h 148"/>
                  <a:gd name="T86" fmla="*/ 37 w 132"/>
                  <a:gd name="T87" fmla="*/ 72 h 148"/>
                  <a:gd name="T88" fmla="*/ 42 w 132"/>
                  <a:gd name="T89" fmla="*/ 65 h 148"/>
                  <a:gd name="T90" fmla="*/ 50 w 132"/>
                  <a:gd name="T91" fmla="*/ 59 h 148"/>
                  <a:gd name="T92" fmla="*/ 54 w 132"/>
                  <a:gd name="T93" fmla="*/ 55 h 148"/>
                  <a:gd name="T94" fmla="*/ 55 w 132"/>
                  <a:gd name="T95" fmla="*/ 49 h 148"/>
                  <a:gd name="T96" fmla="*/ 59 w 132"/>
                  <a:gd name="T97" fmla="*/ 48 h 148"/>
                  <a:gd name="T98" fmla="*/ 66 w 132"/>
                  <a:gd name="T99" fmla="*/ 49 h 148"/>
                  <a:gd name="T100" fmla="*/ 67 w 132"/>
                  <a:gd name="T101" fmla="*/ 42 h 148"/>
                  <a:gd name="T102" fmla="*/ 71 w 132"/>
                  <a:gd name="T103" fmla="*/ 34 h 148"/>
                  <a:gd name="T104" fmla="*/ 70 w 132"/>
                  <a:gd name="T105" fmla="*/ 27 h 148"/>
                  <a:gd name="T106" fmla="*/ 78 w 132"/>
                  <a:gd name="T107" fmla="*/ 27 h 148"/>
                  <a:gd name="T108" fmla="*/ 77 w 132"/>
                  <a:gd name="T109" fmla="*/ 18 h 148"/>
                  <a:gd name="T110" fmla="*/ 80 w 132"/>
                  <a:gd name="T111" fmla="*/ 11 h 148"/>
                  <a:gd name="T112" fmla="*/ 95 w 132"/>
                  <a:gd name="T113" fmla="*/ 4 h 148"/>
                  <a:gd name="T114" fmla="*/ 106 w 132"/>
                  <a:gd name="T115" fmla="*/ 2 h 148"/>
                  <a:gd name="T116" fmla="*/ 111 w 132"/>
                  <a:gd name="T117" fmla="*/ 0 h 148"/>
                  <a:gd name="T118" fmla="*/ 127 w 132"/>
                  <a:gd name="T119" fmla="*/ 6 h 148"/>
                  <a:gd name="T120" fmla="*/ 132 w 132"/>
                  <a:gd name="T121" fmla="*/ 1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1" name="Freeform 113"/>
              <p:cNvSpPr>
                <a:spLocks/>
              </p:cNvSpPr>
              <p:nvPr/>
            </p:nvSpPr>
            <p:spPr bwMode="auto">
              <a:xfrm>
                <a:off x="4153" y="1460"/>
                <a:ext cx="259" cy="290"/>
              </a:xfrm>
              <a:custGeom>
                <a:avLst/>
                <a:gdLst>
                  <a:gd name="T0" fmla="*/ 130 w 132"/>
                  <a:gd name="T1" fmla="*/ 17 h 148"/>
                  <a:gd name="T2" fmla="*/ 126 w 132"/>
                  <a:gd name="T3" fmla="*/ 22 h 148"/>
                  <a:gd name="T4" fmla="*/ 115 w 132"/>
                  <a:gd name="T5" fmla="*/ 27 h 148"/>
                  <a:gd name="T6" fmla="*/ 111 w 132"/>
                  <a:gd name="T7" fmla="*/ 31 h 148"/>
                  <a:gd name="T8" fmla="*/ 106 w 132"/>
                  <a:gd name="T9" fmla="*/ 31 h 148"/>
                  <a:gd name="T10" fmla="*/ 99 w 132"/>
                  <a:gd name="T11" fmla="*/ 34 h 148"/>
                  <a:gd name="T12" fmla="*/ 101 w 132"/>
                  <a:gd name="T13" fmla="*/ 41 h 148"/>
                  <a:gd name="T14" fmla="*/ 104 w 132"/>
                  <a:gd name="T15" fmla="*/ 52 h 148"/>
                  <a:gd name="T16" fmla="*/ 111 w 132"/>
                  <a:gd name="T17" fmla="*/ 58 h 148"/>
                  <a:gd name="T18" fmla="*/ 109 w 132"/>
                  <a:gd name="T19" fmla="*/ 67 h 148"/>
                  <a:gd name="T20" fmla="*/ 105 w 132"/>
                  <a:gd name="T21" fmla="*/ 77 h 148"/>
                  <a:gd name="T22" fmla="*/ 101 w 132"/>
                  <a:gd name="T23" fmla="*/ 85 h 148"/>
                  <a:gd name="T24" fmla="*/ 95 w 132"/>
                  <a:gd name="T25" fmla="*/ 91 h 148"/>
                  <a:gd name="T26" fmla="*/ 86 w 132"/>
                  <a:gd name="T27" fmla="*/ 100 h 148"/>
                  <a:gd name="T28" fmla="*/ 79 w 132"/>
                  <a:gd name="T29" fmla="*/ 106 h 148"/>
                  <a:gd name="T30" fmla="*/ 75 w 132"/>
                  <a:gd name="T31" fmla="*/ 108 h 148"/>
                  <a:gd name="T32" fmla="*/ 70 w 132"/>
                  <a:gd name="T33" fmla="*/ 116 h 148"/>
                  <a:gd name="T34" fmla="*/ 73 w 132"/>
                  <a:gd name="T35" fmla="*/ 120 h 148"/>
                  <a:gd name="T36" fmla="*/ 72 w 132"/>
                  <a:gd name="T37" fmla="*/ 127 h 148"/>
                  <a:gd name="T38" fmla="*/ 77 w 132"/>
                  <a:gd name="T39" fmla="*/ 132 h 148"/>
                  <a:gd name="T40" fmla="*/ 75 w 132"/>
                  <a:gd name="T41" fmla="*/ 142 h 148"/>
                  <a:gd name="T42" fmla="*/ 67 w 132"/>
                  <a:gd name="T43" fmla="*/ 142 h 148"/>
                  <a:gd name="T44" fmla="*/ 62 w 132"/>
                  <a:gd name="T45" fmla="*/ 148 h 148"/>
                  <a:gd name="T46" fmla="*/ 58 w 132"/>
                  <a:gd name="T47" fmla="*/ 146 h 148"/>
                  <a:gd name="T48" fmla="*/ 54 w 132"/>
                  <a:gd name="T49" fmla="*/ 146 h 148"/>
                  <a:gd name="T50" fmla="*/ 51 w 132"/>
                  <a:gd name="T51" fmla="*/ 139 h 148"/>
                  <a:gd name="T52" fmla="*/ 45 w 132"/>
                  <a:gd name="T53" fmla="*/ 131 h 148"/>
                  <a:gd name="T54" fmla="*/ 44 w 132"/>
                  <a:gd name="T55" fmla="*/ 128 h 148"/>
                  <a:gd name="T56" fmla="*/ 34 w 132"/>
                  <a:gd name="T57" fmla="*/ 128 h 148"/>
                  <a:gd name="T58" fmla="*/ 18 w 132"/>
                  <a:gd name="T59" fmla="*/ 131 h 148"/>
                  <a:gd name="T60" fmla="*/ 9 w 132"/>
                  <a:gd name="T61" fmla="*/ 131 h 148"/>
                  <a:gd name="T62" fmla="*/ 4 w 132"/>
                  <a:gd name="T63" fmla="*/ 132 h 148"/>
                  <a:gd name="T64" fmla="*/ 0 w 132"/>
                  <a:gd name="T65" fmla="*/ 134 h 148"/>
                  <a:gd name="T66" fmla="*/ 7 w 132"/>
                  <a:gd name="T67" fmla="*/ 116 h 148"/>
                  <a:gd name="T68" fmla="*/ 17 w 132"/>
                  <a:gd name="T69" fmla="*/ 113 h 148"/>
                  <a:gd name="T70" fmla="*/ 21 w 132"/>
                  <a:gd name="T71" fmla="*/ 107 h 148"/>
                  <a:gd name="T72" fmla="*/ 16 w 132"/>
                  <a:gd name="T73" fmla="*/ 100 h 148"/>
                  <a:gd name="T74" fmla="*/ 10 w 132"/>
                  <a:gd name="T75" fmla="*/ 95 h 148"/>
                  <a:gd name="T76" fmla="*/ 5 w 132"/>
                  <a:gd name="T77" fmla="*/ 86 h 148"/>
                  <a:gd name="T78" fmla="*/ 2 w 132"/>
                  <a:gd name="T79" fmla="*/ 75 h 148"/>
                  <a:gd name="T80" fmla="*/ 15 w 132"/>
                  <a:gd name="T81" fmla="*/ 79 h 148"/>
                  <a:gd name="T82" fmla="*/ 26 w 132"/>
                  <a:gd name="T83" fmla="*/ 79 h 148"/>
                  <a:gd name="T84" fmla="*/ 31 w 132"/>
                  <a:gd name="T85" fmla="*/ 76 h 148"/>
                  <a:gd name="T86" fmla="*/ 37 w 132"/>
                  <a:gd name="T87" fmla="*/ 72 h 148"/>
                  <a:gd name="T88" fmla="*/ 42 w 132"/>
                  <a:gd name="T89" fmla="*/ 65 h 148"/>
                  <a:gd name="T90" fmla="*/ 50 w 132"/>
                  <a:gd name="T91" fmla="*/ 59 h 148"/>
                  <a:gd name="T92" fmla="*/ 54 w 132"/>
                  <a:gd name="T93" fmla="*/ 55 h 148"/>
                  <a:gd name="T94" fmla="*/ 55 w 132"/>
                  <a:gd name="T95" fmla="*/ 49 h 148"/>
                  <a:gd name="T96" fmla="*/ 59 w 132"/>
                  <a:gd name="T97" fmla="*/ 48 h 148"/>
                  <a:gd name="T98" fmla="*/ 66 w 132"/>
                  <a:gd name="T99" fmla="*/ 49 h 148"/>
                  <a:gd name="T100" fmla="*/ 67 w 132"/>
                  <a:gd name="T101" fmla="*/ 42 h 148"/>
                  <a:gd name="T102" fmla="*/ 71 w 132"/>
                  <a:gd name="T103" fmla="*/ 34 h 148"/>
                  <a:gd name="T104" fmla="*/ 70 w 132"/>
                  <a:gd name="T105" fmla="*/ 27 h 148"/>
                  <a:gd name="T106" fmla="*/ 78 w 132"/>
                  <a:gd name="T107" fmla="*/ 27 h 148"/>
                  <a:gd name="T108" fmla="*/ 77 w 132"/>
                  <a:gd name="T109" fmla="*/ 18 h 148"/>
                  <a:gd name="T110" fmla="*/ 80 w 132"/>
                  <a:gd name="T111" fmla="*/ 11 h 148"/>
                  <a:gd name="T112" fmla="*/ 95 w 132"/>
                  <a:gd name="T113" fmla="*/ 4 h 148"/>
                  <a:gd name="T114" fmla="*/ 106 w 132"/>
                  <a:gd name="T115" fmla="*/ 2 h 148"/>
                  <a:gd name="T116" fmla="*/ 111 w 132"/>
                  <a:gd name="T117" fmla="*/ 0 h 148"/>
                  <a:gd name="T118" fmla="*/ 127 w 132"/>
                  <a:gd name="T119" fmla="*/ 6 h 148"/>
                  <a:gd name="T120" fmla="*/ 132 w 132"/>
                  <a:gd name="T121" fmla="*/ 1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2" name="Freeform 114"/>
              <p:cNvSpPr>
                <a:spLocks noEditPoints="1"/>
              </p:cNvSpPr>
              <p:nvPr/>
            </p:nvSpPr>
            <p:spPr bwMode="auto">
              <a:xfrm>
                <a:off x="3994" y="1695"/>
                <a:ext cx="135" cy="204"/>
              </a:xfrm>
              <a:custGeom>
                <a:avLst/>
                <a:gdLst>
                  <a:gd name="T0" fmla="*/ 34 w 69"/>
                  <a:gd name="T1" fmla="*/ 5 h 104"/>
                  <a:gd name="T2" fmla="*/ 35 w 69"/>
                  <a:gd name="T3" fmla="*/ 5 h 104"/>
                  <a:gd name="T4" fmla="*/ 35 w 69"/>
                  <a:gd name="T5" fmla="*/ 8 h 104"/>
                  <a:gd name="T6" fmla="*/ 37 w 69"/>
                  <a:gd name="T7" fmla="*/ 8 h 104"/>
                  <a:gd name="T8" fmla="*/ 37 w 69"/>
                  <a:gd name="T9" fmla="*/ 0 h 104"/>
                  <a:gd name="T10" fmla="*/ 35 w 69"/>
                  <a:gd name="T11" fmla="*/ 2 h 104"/>
                  <a:gd name="T12" fmla="*/ 34 w 69"/>
                  <a:gd name="T13" fmla="*/ 5 h 104"/>
                  <a:gd name="T14" fmla="*/ 38 w 69"/>
                  <a:gd name="T15" fmla="*/ 13 h 104"/>
                  <a:gd name="T16" fmla="*/ 40 w 69"/>
                  <a:gd name="T17" fmla="*/ 17 h 104"/>
                  <a:gd name="T18" fmla="*/ 44 w 69"/>
                  <a:gd name="T19" fmla="*/ 20 h 104"/>
                  <a:gd name="T20" fmla="*/ 48 w 69"/>
                  <a:gd name="T21" fmla="*/ 25 h 104"/>
                  <a:gd name="T22" fmla="*/ 51 w 69"/>
                  <a:gd name="T23" fmla="*/ 25 h 104"/>
                  <a:gd name="T24" fmla="*/ 57 w 69"/>
                  <a:gd name="T25" fmla="*/ 28 h 104"/>
                  <a:gd name="T26" fmla="*/ 60 w 69"/>
                  <a:gd name="T27" fmla="*/ 32 h 104"/>
                  <a:gd name="T28" fmla="*/ 62 w 69"/>
                  <a:gd name="T29" fmla="*/ 32 h 104"/>
                  <a:gd name="T30" fmla="*/ 62 w 69"/>
                  <a:gd name="T31" fmla="*/ 32 h 104"/>
                  <a:gd name="T32" fmla="*/ 65 w 69"/>
                  <a:gd name="T33" fmla="*/ 36 h 104"/>
                  <a:gd name="T34" fmla="*/ 65 w 69"/>
                  <a:gd name="T35" fmla="*/ 39 h 104"/>
                  <a:gd name="T36" fmla="*/ 69 w 69"/>
                  <a:gd name="T37" fmla="*/ 41 h 104"/>
                  <a:gd name="T38" fmla="*/ 69 w 69"/>
                  <a:gd name="T39" fmla="*/ 44 h 104"/>
                  <a:gd name="T40" fmla="*/ 66 w 69"/>
                  <a:gd name="T41" fmla="*/ 48 h 104"/>
                  <a:gd name="T42" fmla="*/ 66 w 69"/>
                  <a:gd name="T43" fmla="*/ 50 h 104"/>
                  <a:gd name="T44" fmla="*/ 64 w 69"/>
                  <a:gd name="T45" fmla="*/ 52 h 104"/>
                  <a:gd name="T46" fmla="*/ 64 w 69"/>
                  <a:gd name="T47" fmla="*/ 54 h 104"/>
                  <a:gd name="T48" fmla="*/ 61 w 69"/>
                  <a:gd name="T49" fmla="*/ 56 h 104"/>
                  <a:gd name="T50" fmla="*/ 60 w 69"/>
                  <a:gd name="T51" fmla="*/ 61 h 104"/>
                  <a:gd name="T52" fmla="*/ 57 w 69"/>
                  <a:gd name="T53" fmla="*/ 63 h 104"/>
                  <a:gd name="T54" fmla="*/ 57 w 69"/>
                  <a:gd name="T55" fmla="*/ 67 h 104"/>
                  <a:gd name="T56" fmla="*/ 55 w 69"/>
                  <a:gd name="T57" fmla="*/ 67 h 104"/>
                  <a:gd name="T58" fmla="*/ 53 w 69"/>
                  <a:gd name="T59" fmla="*/ 81 h 104"/>
                  <a:gd name="T60" fmla="*/ 44 w 69"/>
                  <a:gd name="T61" fmla="*/ 83 h 104"/>
                  <a:gd name="T62" fmla="*/ 43 w 69"/>
                  <a:gd name="T63" fmla="*/ 85 h 104"/>
                  <a:gd name="T64" fmla="*/ 41 w 69"/>
                  <a:gd name="T65" fmla="*/ 88 h 104"/>
                  <a:gd name="T66" fmla="*/ 41 w 69"/>
                  <a:gd name="T67" fmla="*/ 91 h 104"/>
                  <a:gd name="T68" fmla="*/ 31 w 69"/>
                  <a:gd name="T69" fmla="*/ 93 h 104"/>
                  <a:gd name="T70" fmla="*/ 27 w 69"/>
                  <a:gd name="T71" fmla="*/ 100 h 104"/>
                  <a:gd name="T72" fmla="*/ 21 w 69"/>
                  <a:gd name="T73" fmla="*/ 101 h 104"/>
                  <a:gd name="T74" fmla="*/ 18 w 69"/>
                  <a:gd name="T75" fmla="*/ 103 h 104"/>
                  <a:gd name="T76" fmla="*/ 18 w 69"/>
                  <a:gd name="T77" fmla="*/ 104 h 104"/>
                  <a:gd name="T78" fmla="*/ 15 w 69"/>
                  <a:gd name="T79" fmla="*/ 104 h 104"/>
                  <a:gd name="T80" fmla="*/ 11 w 69"/>
                  <a:gd name="T81" fmla="*/ 101 h 104"/>
                  <a:gd name="T82" fmla="*/ 0 w 69"/>
                  <a:gd name="T83" fmla="*/ 83 h 104"/>
                  <a:gd name="T84" fmla="*/ 0 w 69"/>
                  <a:gd name="T85" fmla="*/ 80 h 104"/>
                  <a:gd name="T86" fmla="*/ 28 w 69"/>
                  <a:gd name="T87" fmla="*/ 68 h 104"/>
                  <a:gd name="T88" fmla="*/ 34 w 69"/>
                  <a:gd name="T89" fmla="*/ 43 h 104"/>
                  <a:gd name="T90" fmla="*/ 29 w 69"/>
                  <a:gd name="T91" fmla="*/ 36 h 104"/>
                  <a:gd name="T92" fmla="*/ 31 w 69"/>
                  <a:gd name="T93" fmla="*/ 29 h 104"/>
                  <a:gd name="T94" fmla="*/ 32 w 69"/>
                  <a:gd name="T95" fmla="*/ 22 h 104"/>
                  <a:gd name="T96" fmla="*/ 31 w 69"/>
                  <a:gd name="T97" fmla="*/ 19 h 104"/>
                  <a:gd name="T98" fmla="*/ 34 w 69"/>
                  <a:gd name="T99" fmla="*/ 17 h 104"/>
                  <a:gd name="T100" fmla="*/ 32 w 69"/>
                  <a:gd name="T101" fmla="*/ 15 h 104"/>
                  <a:gd name="T102" fmla="*/ 34 w 69"/>
                  <a:gd name="T103" fmla="*/ 13 h 104"/>
                  <a:gd name="T104" fmla="*/ 36 w 69"/>
                  <a:gd name="T105" fmla="*/ 15 h 104"/>
                  <a:gd name="T106" fmla="*/ 38 w 69"/>
                  <a:gd name="T107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9" h="104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3" name="Freeform 115"/>
              <p:cNvSpPr>
                <a:spLocks noEditPoints="1"/>
              </p:cNvSpPr>
              <p:nvPr/>
            </p:nvSpPr>
            <p:spPr bwMode="auto">
              <a:xfrm>
                <a:off x="3994" y="1695"/>
                <a:ext cx="135" cy="204"/>
              </a:xfrm>
              <a:custGeom>
                <a:avLst/>
                <a:gdLst>
                  <a:gd name="T0" fmla="*/ 34 w 69"/>
                  <a:gd name="T1" fmla="*/ 5 h 104"/>
                  <a:gd name="T2" fmla="*/ 35 w 69"/>
                  <a:gd name="T3" fmla="*/ 5 h 104"/>
                  <a:gd name="T4" fmla="*/ 35 w 69"/>
                  <a:gd name="T5" fmla="*/ 8 h 104"/>
                  <a:gd name="T6" fmla="*/ 37 w 69"/>
                  <a:gd name="T7" fmla="*/ 8 h 104"/>
                  <a:gd name="T8" fmla="*/ 37 w 69"/>
                  <a:gd name="T9" fmla="*/ 0 h 104"/>
                  <a:gd name="T10" fmla="*/ 35 w 69"/>
                  <a:gd name="T11" fmla="*/ 2 h 104"/>
                  <a:gd name="T12" fmla="*/ 34 w 69"/>
                  <a:gd name="T13" fmla="*/ 5 h 104"/>
                  <a:gd name="T14" fmla="*/ 38 w 69"/>
                  <a:gd name="T15" fmla="*/ 13 h 104"/>
                  <a:gd name="T16" fmla="*/ 40 w 69"/>
                  <a:gd name="T17" fmla="*/ 17 h 104"/>
                  <a:gd name="T18" fmla="*/ 44 w 69"/>
                  <a:gd name="T19" fmla="*/ 20 h 104"/>
                  <a:gd name="T20" fmla="*/ 48 w 69"/>
                  <a:gd name="T21" fmla="*/ 25 h 104"/>
                  <a:gd name="T22" fmla="*/ 51 w 69"/>
                  <a:gd name="T23" fmla="*/ 25 h 104"/>
                  <a:gd name="T24" fmla="*/ 57 w 69"/>
                  <a:gd name="T25" fmla="*/ 28 h 104"/>
                  <a:gd name="T26" fmla="*/ 60 w 69"/>
                  <a:gd name="T27" fmla="*/ 32 h 104"/>
                  <a:gd name="T28" fmla="*/ 62 w 69"/>
                  <a:gd name="T29" fmla="*/ 32 h 104"/>
                  <a:gd name="T30" fmla="*/ 62 w 69"/>
                  <a:gd name="T31" fmla="*/ 32 h 104"/>
                  <a:gd name="T32" fmla="*/ 65 w 69"/>
                  <a:gd name="T33" fmla="*/ 36 h 104"/>
                  <a:gd name="T34" fmla="*/ 65 w 69"/>
                  <a:gd name="T35" fmla="*/ 39 h 104"/>
                  <a:gd name="T36" fmla="*/ 69 w 69"/>
                  <a:gd name="T37" fmla="*/ 41 h 104"/>
                  <a:gd name="T38" fmla="*/ 69 w 69"/>
                  <a:gd name="T39" fmla="*/ 44 h 104"/>
                  <a:gd name="T40" fmla="*/ 66 w 69"/>
                  <a:gd name="T41" fmla="*/ 48 h 104"/>
                  <a:gd name="T42" fmla="*/ 66 w 69"/>
                  <a:gd name="T43" fmla="*/ 50 h 104"/>
                  <a:gd name="T44" fmla="*/ 64 w 69"/>
                  <a:gd name="T45" fmla="*/ 52 h 104"/>
                  <a:gd name="T46" fmla="*/ 64 w 69"/>
                  <a:gd name="T47" fmla="*/ 54 h 104"/>
                  <a:gd name="T48" fmla="*/ 61 w 69"/>
                  <a:gd name="T49" fmla="*/ 56 h 104"/>
                  <a:gd name="T50" fmla="*/ 60 w 69"/>
                  <a:gd name="T51" fmla="*/ 61 h 104"/>
                  <a:gd name="T52" fmla="*/ 57 w 69"/>
                  <a:gd name="T53" fmla="*/ 63 h 104"/>
                  <a:gd name="T54" fmla="*/ 57 w 69"/>
                  <a:gd name="T55" fmla="*/ 67 h 104"/>
                  <a:gd name="T56" fmla="*/ 55 w 69"/>
                  <a:gd name="T57" fmla="*/ 67 h 104"/>
                  <a:gd name="T58" fmla="*/ 53 w 69"/>
                  <a:gd name="T59" fmla="*/ 81 h 104"/>
                  <a:gd name="T60" fmla="*/ 44 w 69"/>
                  <a:gd name="T61" fmla="*/ 83 h 104"/>
                  <a:gd name="T62" fmla="*/ 43 w 69"/>
                  <a:gd name="T63" fmla="*/ 85 h 104"/>
                  <a:gd name="T64" fmla="*/ 41 w 69"/>
                  <a:gd name="T65" fmla="*/ 88 h 104"/>
                  <a:gd name="T66" fmla="*/ 41 w 69"/>
                  <a:gd name="T67" fmla="*/ 91 h 104"/>
                  <a:gd name="T68" fmla="*/ 31 w 69"/>
                  <a:gd name="T69" fmla="*/ 93 h 104"/>
                  <a:gd name="T70" fmla="*/ 27 w 69"/>
                  <a:gd name="T71" fmla="*/ 100 h 104"/>
                  <a:gd name="T72" fmla="*/ 21 w 69"/>
                  <a:gd name="T73" fmla="*/ 101 h 104"/>
                  <a:gd name="T74" fmla="*/ 18 w 69"/>
                  <a:gd name="T75" fmla="*/ 103 h 104"/>
                  <a:gd name="T76" fmla="*/ 18 w 69"/>
                  <a:gd name="T77" fmla="*/ 104 h 104"/>
                  <a:gd name="T78" fmla="*/ 15 w 69"/>
                  <a:gd name="T79" fmla="*/ 104 h 104"/>
                  <a:gd name="T80" fmla="*/ 11 w 69"/>
                  <a:gd name="T81" fmla="*/ 101 h 104"/>
                  <a:gd name="T82" fmla="*/ 0 w 69"/>
                  <a:gd name="T83" fmla="*/ 83 h 104"/>
                  <a:gd name="T84" fmla="*/ 0 w 69"/>
                  <a:gd name="T85" fmla="*/ 80 h 104"/>
                  <a:gd name="T86" fmla="*/ 28 w 69"/>
                  <a:gd name="T87" fmla="*/ 68 h 104"/>
                  <a:gd name="T88" fmla="*/ 34 w 69"/>
                  <a:gd name="T89" fmla="*/ 43 h 104"/>
                  <a:gd name="T90" fmla="*/ 29 w 69"/>
                  <a:gd name="T91" fmla="*/ 36 h 104"/>
                  <a:gd name="T92" fmla="*/ 31 w 69"/>
                  <a:gd name="T93" fmla="*/ 29 h 104"/>
                  <a:gd name="T94" fmla="*/ 32 w 69"/>
                  <a:gd name="T95" fmla="*/ 22 h 104"/>
                  <a:gd name="T96" fmla="*/ 31 w 69"/>
                  <a:gd name="T97" fmla="*/ 19 h 104"/>
                  <a:gd name="T98" fmla="*/ 34 w 69"/>
                  <a:gd name="T99" fmla="*/ 17 h 104"/>
                  <a:gd name="T100" fmla="*/ 32 w 69"/>
                  <a:gd name="T101" fmla="*/ 15 h 104"/>
                  <a:gd name="T102" fmla="*/ 34 w 69"/>
                  <a:gd name="T103" fmla="*/ 13 h 104"/>
                  <a:gd name="T104" fmla="*/ 36 w 69"/>
                  <a:gd name="T105" fmla="*/ 15 h 104"/>
                  <a:gd name="T106" fmla="*/ 38 w 69"/>
                  <a:gd name="T107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9" h="104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4" name="Freeform 116"/>
              <p:cNvSpPr>
                <a:spLocks noEditPoints="1"/>
              </p:cNvSpPr>
              <p:nvPr/>
            </p:nvSpPr>
            <p:spPr bwMode="auto">
              <a:xfrm>
                <a:off x="3198" y="204"/>
                <a:ext cx="457" cy="722"/>
              </a:xfrm>
              <a:custGeom>
                <a:avLst/>
                <a:gdLst>
                  <a:gd name="T0" fmla="*/ 97 w 233"/>
                  <a:gd name="T1" fmla="*/ 35 h 368"/>
                  <a:gd name="T2" fmla="*/ 73 w 233"/>
                  <a:gd name="T3" fmla="*/ 20 h 368"/>
                  <a:gd name="T4" fmla="*/ 65 w 233"/>
                  <a:gd name="T5" fmla="*/ 22 h 368"/>
                  <a:gd name="T6" fmla="*/ 78 w 233"/>
                  <a:gd name="T7" fmla="*/ 42 h 368"/>
                  <a:gd name="T8" fmla="*/ 107 w 233"/>
                  <a:gd name="T9" fmla="*/ 44 h 368"/>
                  <a:gd name="T10" fmla="*/ 76 w 233"/>
                  <a:gd name="T11" fmla="*/ 54 h 368"/>
                  <a:gd name="T12" fmla="*/ 79 w 233"/>
                  <a:gd name="T13" fmla="*/ 68 h 368"/>
                  <a:gd name="T14" fmla="*/ 111 w 233"/>
                  <a:gd name="T15" fmla="*/ 72 h 368"/>
                  <a:gd name="T16" fmla="*/ 126 w 233"/>
                  <a:gd name="T17" fmla="*/ 37 h 368"/>
                  <a:gd name="T18" fmla="*/ 103 w 233"/>
                  <a:gd name="T19" fmla="*/ 14 h 368"/>
                  <a:gd name="T20" fmla="*/ 61 w 233"/>
                  <a:gd name="T21" fmla="*/ 30 h 368"/>
                  <a:gd name="T22" fmla="*/ 198 w 233"/>
                  <a:gd name="T23" fmla="*/ 42 h 368"/>
                  <a:gd name="T24" fmla="*/ 148 w 233"/>
                  <a:gd name="T25" fmla="*/ 48 h 368"/>
                  <a:gd name="T26" fmla="*/ 183 w 233"/>
                  <a:gd name="T27" fmla="*/ 161 h 368"/>
                  <a:gd name="T28" fmla="*/ 160 w 233"/>
                  <a:gd name="T29" fmla="*/ 175 h 368"/>
                  <a:gd name="T30" fmla="*/ 118 w 233"/>
                  <a:gd name="T31" fmla="*/ 185 h 368"/>
                  <a:gd name="T32" fmla="*/ 114 w 233"/>
                  <a:gd name="T33" fmla="*/ 189 h 368"/>
                  <a:gd name="T34" fmla="*/ 101 w 233"/>
                  <a:gd name="T35" fmla="*/ 205 h 368"/>
                  <a:gd name="T36" fmla="*/ 152 w 233"/>
                  <a:gd name="T37" fmla="*/ 173 h 368"/>
                  <a:gd name="T38" fmla="*/ 90 w 233"/>
                  <a:gd name="T39" fmla="*/ 205 h 368"/>
                  <a:gd name="T40" fmla="*/ 79 w 233"/>
                  <a:gd name="T41" fmla="*/ 215 h 368"/>
                  <a:gd name="T42" fmla="*/ 38 w 233"/>
                  <a:gd name="T43" fmla="*/ 280 h 368"/>
                  <a:gd name="T44" fmla="*/ 23 w 233"/>
                  <a:gd name="T45" fmla="*/ 308 h 368"/>
                  <a:gd name="T46" fmla="*/ 5 w 233"/>
                  <a:gd name="T47" fmla="*/ 343 h 368"/>
                  <a:gd name="T48" fmla="*/ 66 w 233"/>
                  <a:gd name="T49" fmla="*/ 322 h 368"/>
                  <a:gd name="T50" fmla="*/ 89 w 233"/>
                  <a:gd name="T51" fmla="*/ 266 h 368"/>
                  <a:gd name="T52" fmla="*/ 123 w 233"/>
                  <a:gd name="T53" fmla="*/ 215 h 368"/>
                  <a:gd name="T54" fmla="*/ 158 w 233"/>
                  <a:gd name="T55" fmla="*/ 204 h 368"/>
                  <a:gd name="T56" fmla="*/ 209 w 233"/>
                  <a:gd name="T57" fmla="*/ 189 h 368"/>
                  <a:gd name="T58" fmla="*/ 225 w 233"/>
                  <a:gd name="T59" fmla="*/ 183 h 368"/>
                  <a:gd name="T60" fmla="*/ 218 w 233"/>
                  <a:gd name="T61" fmla="*/ 172 h 368"/>
                  <a:gd name="T62" fmla="*/ 205 w 233"/>
                  <a:gd name="T63" fmla="*/ 162 h 368"/>
                  <a:gd name="T64" fmla="*/ 192 w 233"/>
                  <a:gd name="T65" fmla="*/ 179 h 368"/>
                  <a:gd name="T66" fmla="*/ 188 w 233"/>
                  <a:gd name="T67" fmla="*/ 171 h 368"/>
                  <a:gd name="T68" fmla="*/ 180 w 233"/>
                  <a:gd name="T69" fmla="*/ 170 h 368"/>
                  <a:gd name="T70" fmla="*/ 162 w 233"/>
                  <a:gd name="T71" fmla="*/ 178 h 368"/>
                  <a:gd name="T72" fmla="*/ 150 w 233"/>
                  <a:gd name="T73" fmla="*/ 183 h 368"/>
                  <a:gd name="T74" fmla="*/ 139 w 233"/>
                  <a:gd name="T75" fmla="*/ 183 h 368"/>
                  <a:gd name="T76" fmla="*/ 126 w 233"/>
                  <a:gd name="T77" fmla="*/ 191 h 368"/>
                  <a:gd name="T78" fmla="*/ 113 w 233"/>
                  <a:gd name="T79" fmla="*/ 205 h 368"/>
                  <a:gd name="T80" fmla="*/ 98 w 233"/>
                  <a:gd name="T81" fmla="*/ 219 h 368"/>
                  <a:gd name="T82" fmla="*/ 98 w 233"/>
                  <a:gd name="T83" fmla="*/ 234 h 368"/>
                  <a:gd name="T84" fmla="*/ 75 w 233"/>
                  <a:gd name="T85" fmla="*/ 257 h 368"/>
                  <a:gd name="T86" fmla="*/ 51 w 233"/>
                  <a:gd name="T87" fmla="*/ 279 h 368"/>
                  <a:gd name="T88" fmla="*/ 38 w 233"/>
                  <a:gd name="T89" fmla="*/ 283 h 368"/>
                  <a:gd name="T90" fmla="*/ 26 w 233"/>
                  <a:gd name="T91" fmla="*/ 298 h 368"/>
                  <a:gd name="T92" fmla="*/ 8 w 233"/>
                  <a:gd name="T93" fmla="*/ 309 h 368"/>
                  <a:gd name="T94" fmla="*/ 13 w 233"/>
                  <a:gd name="T95" fmla="*/ 322 h 368"/>
                  <a:gd name="T96" fmla="*/ 6 w 233"/>
                  <a:gd name="T97" fmla="*/ 322 h 368"/>
                  <a:gd name="T98" fmla="*/ 7 w 233"/>
                  <a:gd name="T99" fmla="*/ 331 h 368"/>
                  <a:gd name="T100" fmla="*/ 16 w 233"/>
                  <a:gd name="T101" fmla="*/ 337 h 368"/>
                  <a:gd name="T102" fmla="*/ 14 w 233"/>
                  <a:gd name="T103" fmla="*/ 348 h 368"/>
                  <a:gd name="T104" fmla="*/ 39 w 233"/>
                  <a:gd name="T105" fmla="*/ 361 h 368"/>
                  <a:gd name="T106" fmla="*/ 126 w 233"/>
                  <a:gd name="T107" fmla="*/ 9 h 368"/>
                  <a:gd name="T108" fmla="*/ 146 w 233"/>
                  <a:gd name="T109" fmla="*/ 20 h 368"/>
                  <a:gd name="T110" fmla="*/ 152 w 233"/>
                  <a:gd name="T111" fmla="*/ 32 h 368"/>
                  <a:gd name="T112" fmla="*/ 199 w 233"/>
                  <a:gd name="T113" fmla="*/ 12 h 368"/>
                  <a:gd name="T114" fmla="*/ 177 w 233"/>
                  <a:gd name="T115" fmla="*/ 9 h 368"/>
                  <a:gd name="T116" fmla="*/ 142 w 233"/>
                  <a:gd name="T117" fmla="*/ 3 h 368"/>
                  <a:gd name="T118" fmla="*/ 150 w 233"/>
                  <a:gd name="T119" fmla="*/ 66 h 368"/>
                  <a:gd name="T120" fmla="*/ 152 w 233"/>
                  <a:gd name="T121" fmla="*/ 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" h="368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5" name="Freeform 117"/>
              <p:cNvSpPr>
                <a:spLocks noEditPoints="1"/>
              </p:cNvSpPr>
              <p:nvPr/>
            </p:nvSpPr>
            <p:spPr bwMode="auto">
              <a:xfrm>
                <a:off x="3198" y="204"/>
                <a:ext cx="457" cy="722"/>
              </a:xfrm>
              <a:custGeom>
                <a:avLst/>
                <a:gdLst>
                  <a:gd name="T0" fmla="*/ 97 w 233"/>
                  <a:gd name="T1" fmla="*/ 35 h 368"/>
                  <a:gd name="T2" fmla="*/ 73 w 233"/>
                  <a:gd name="T3" fmla="*/ 20 h 368"/>
                  <a:gd name="T4" fmla="*/ 65 w 233"/>
                  <a:gd name="T5" fmla="*/ 22 h 368"/>
                  <a:gd name="T6" fmla="*/ 78 w 233"/>
                  <a:gd name="T7" fmla="*/ 42 h 368"/>
                  <a:gd name="T8" fmla="*/ 107 w 233"/>
                  <a:gd name="T9" fmla="*/ 44 h 368"/>
                  <a:gd name="T10" fmla="*/ 76 w 233"/>
                  <a:gd name="T11" fmla="*/ 54 h 368"/>
                  <a:gd name="T12" fmla="*/ 79 w 233"/>
                  <a:gd name="T13" fmla="*/ 68 h 368"/>
                  <a:gd name="T14" fmla="*/ 111 w 233"/>
                  <a:gd name="T15" fmla="*/ 72 h 368"/>
                  <a:gd name="T16" fmla="*/ 126 w 233"/>
                  <a:gd name="T17" fmla="*/ 37 h 368"/>
                  <a:gd name="T18" fmla="*/ 103 w 233"/>
                  <a:gd name="T19" fmla="*/ 14 h 368"/>
                  <a:gd name="T20" fmla="*/ 61 w 233"/>
                  <a:gd name="T21" fmla="*/ 30 h 368"/>
                  <a:gd name="T22" fmla="*/ 198 w 233"/>
                  <a:gd name="T23" fmla="*/ 42 h 368"/>
                  <a:gd name="T24" fmla="*/ 148 w 233"/>
                  <a:gd name="T25" fmla="*/ 48 h 368"/>
                  <a:gd name="T26" fmla="*/ 183 w 233"/>
                  <a:gd name="T27" fmla="*/ 161 h 368"/>
                  <a:gd name="T28" fmla="*/ 160 w 233"/>
                  <a:gd name="T29" fmla="*/ 175 h 368"/>
                  <a:gd name="T30" fmla="*/ 118 w 233"/>
                  <a:gd name="T31" fmla="*/ 185 h 368"/>
                  <a:gd name="T32" fmla="*/ 114 w 233"/>
                  <a:gd name="T33" fmla="*/ 189 h 368"/>
                  <a:gd name="T34" fmla="*/ 101 w 233"/>
                  <a:gd name="T35" fmla="*/ 205 h 368"/>
                  <a:gd name="T36" fmla="*/ 152 w 233"/>
                  <a:gd name="T37" fmla="*/ 173 h 368"/>
                  <a:gd name="T38" fmla="*/ 90 w 233"/>
                  <a:gd name="T39" fmla="*/ 205 h 368"/>
                  <a:gd name="T40" fmla="*/ 79 w 233"/>
                  <a:gd name="T41" fmla="*/ 215 h 368"/>
                  <a:gd name="T42" fmla="*/ 38 w 233"/>
                  <a:gd name="T43" fmla="*/ 280 h 368"/>
                  <a:gd name="T44" fmla="*/ 23 w 233"/>
                  <a:gd name="T45" fmla="*/ 308 h 368"/>
                  <a:gd name="T46" fmla="*/ 5 w 233"/>
                  <a:gd name="T47" fmla="*/ 343 h 368"/>
                  <a:gd name="T48" fmla="*/ 66 w 233"/>
                  <a:gd name="T49" fmla="*/ 322 h 368"/>
                  <a:gd name="T50" fmla="*/ 89 w 233"/>
                  <a:gd name="T51" fmla="*/ 266 h 368"/>
                  <a:gd name="T52" fmla="*/ 123 w 233"/>
                  <a:gd name="T53" fmla="*/ 215 h 368"/>
                  <a:gd name="T54" fmla="*/ 158 w 233"/>
                  <a:gd name="T55" fmla="*/ 204 h 368"/>
                  <a:gd name="T56" fmla="*/ 209 w 233"/>
                  <a:gd name="T57" fmla="*/ 189 h 368"/>
                  <a:gd name="T58" fmla="*/ 225 w 233"/>
                  <a:gd name="T59" fmla="*/ 183 h 368"/>
                  <a:gd name="T60" fmla="*/ 218 w 233"/>
                  <a:gd name="T61" fmla="*/ 172 h 368"/>
                  <a:gd name="T62" fmla="*/ 205 w 233"/>
                  <a:gd name="T63" fmla="*/ 162 h 368"/>
                  <a:gd name="T64" fmla="*/ 192 w 233"/>
                  <a:gd name="T65" fmla="*/ 179 h 368"/>
                  <a:gd name="T66" fmla="*/ 188 w 233"/>
                  <a:gd name="T67" fmla="*/ 171 h 368"/>
                  <a:gd name="T68" fmla="*/ 180 w 233"/>
                  <a:gd name="T69" fmla="*/ 170 h 368"/>
                  <a:gd name="T70" fmla="*/ 162 w 233"/>
                  <a:gd name="T71" fmla="*/ 178 h 368"/>
                  <a:gd name="T72" fmla="*/ 150 w 233"/>
                  <a:gd name="T73" fmla="*/ 183 h 368"/>
                  <a:gd name="T74" fmla="*/ 139 w 233"/>
                  <a:gd name="T75" fmla="*/ 183 h 368"/>
                  <a:gd name="T76" fmla="*/ 126 w 233"/>
                  <a:gd name="T77" fmla="*/ 191 h 368"/>
                  <a:gd name="T78" fmla="*/ 113 w 233"/>
                  <a:gd name="T79" fmla="*/ 205 h 368"/>
                  <a:gd name="T80" fmla="*/ 98 w 233"/>
                  <a:gd name="T81" fmla="*/ 219 h 368"/>
                  <a:gd name="T82" fmla="*/ 98 w 233"/>
                  <a:gd name="T83" fmla="*/ 234 h 368"/>
                  <a:gd name="T84" fmla="*/ 75 w 233"/>
                  <a:gd name="T85" fmla="*/ 257 h 368"/>
                  <a:gd name="T86" fmla="*/ 51 w 233"/>
                  <a:gd name="T87" fmla="*/ 279 h 368"/>
                  <a:gd name="T88" fmla="*/ 38 w 233"/>
                  <a:gd name="T89" fmla="*/ 283 h 368"/>
                  <a:gd name="T90" fmla="*/ 26 w 233"/>
                  <a:gd name="T91" fmla="*/ 298 h 368"/>
                  <a:gd name="T92" fmla="*/ 8 w 233"/>
                  <a:gd name="T93" fmla="*/ 309 h 368"/>
                  <a:gd name="T94" fmla="*/ 13 w 233"/>
                  <a:gd name="T95" fmla="*/ 322 h 368"/>
                  <a:gd name="T96" fmla="*/ 6 w 233"/>
                  <a:gd name="T97" fmla="*/ 322 h 368"/>
                  <a:gd name="T98" fmla="*/ 7 w 233"/>
                  <a:gd name="T99" fmla="*/ 331 h 368"/>
                  <a:gd name="T100" fmla="*/ 16 w 233"/>
                  <a:gd name="T101" fmla="*/ 337 h 368"/>
                  <a:gd name="T102" fmla="*/ 14 w 233"/>
                  <a:gd name="T103" fmla="*/ 348 h 368"/>
                  <a:gd name="T104" fmla="*/ 39 w 233"/>
                  <a:gd name="T105" fmla="*/ 361 h 368"/>
                  <a:gd name="T106" fmla="*/ 126 w 233"/>
                  <a:gd name="T107" fmla="*/ 9 h 368"/>
                  <a:gd name="T108" fmla="*/ 146 w 233"/>
                  <a:gd name="T109" fmla="*/ 20 h 368"/>
                  <a:gd name="T110" fmla="*/ 152 w 233"/>
                  <a:gd name="T111" fmla="*/ 32 h 368"/>
                  <a:gd name="T112" fmla="*/ 199 w 233"/>
                  <a:gd name="T113" fmla="*/ 12 h 368"/>
                  <a:gd name="T114" fmla="*/ 177 w 233"/>
                  <a:gd name="T115" fmla="*/ 9 h 368"/>
                  <a:gd name="T116" fmla="*/ 142 w 233"/>
                  <a:gd name="T117" fmla="*/ 3 h 368"/>
                  <a:gd name="T118" fmla="*/ 150 w 233"/>
                  <a:gd name="T119" fmla="*/ 66 h 368"/>
                  <a:gd name="T120" fmla="*/ 152 w 233"/>
                  <a:gd name="T121" fmla="*/ 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" h="368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6" name="Freeform 118"/>
              <p:cNvSpPr>
                <a:spLocks/>
              </p:cNvSpPr>
              <p:nvPr/>
            </p:nvSpPr>
            <p:spPr bwMode="auto">
              <a:xfrm>
                <a:off x="5225" y="1299"/>
                <a:ext cx="102" cy="141"/>
              </a:xfrm>
              <a:custGeom>
                <a:avLst/>
                <a:gdLst>
                  <a:gd name="T0" fmla="*/ 32 w 52"/>
                  <a:gd name="T1" fmla="*/ 64 h 72"/>
                  <a:gd name="T2" fmla="*/ 30 w 52"/>
                  <a:gd name="T3" fmla="*/ 62 h 72"/>
                  <a:gd name="T4" fmla="*/ 30 w 52"/>
                  <a:gd name="T5" fmla="*/ 57 h 72"/>
                  <a:gd name="T6" fmla="*/ 21 w 52"/>
                  <a:gd name="T7" fmla="*/ 53 h 72"/>
                  <a:gd name="T8" fmla="*/ 24 w 52"/>
                  <a:gd name="T9" fmla="*/ 49 h 72"/>
                  <a:gd name="T10" fmla="*/ 24 w 52"/>
                  <a:gd name="T11" fmla="*/ 45 h 72"/>
                  <a:gd name="T12" fmla="*/ 30 w 52"/>
                  <a:gd name="T13" fmla="*/ 42 h 72"/>
                  <a:gd name="T14" fmla="*/ 34 w 52"/>
                  <a:gd name="T15" fmla="*/ 35 h 72"/>
                  <a:gd name="T16" fmla="*/ 38 w 52"/>
                  <a:gd name="T17" fmla="*/ 35 h 72"/>
                  <a:gd name="T18" fmla="*/ 40 w 52"/>
                  <a:gd name="T19" fmla="*/ 31 h 72"/>
                  <a:gd name="T20" fmla="*/ 42 w 52"/>
                  <a:gd name="T21" fmla="*/ 31 h 72"/>
                  <a:gd name="T22" fmla="*/ 41 w 52"/>
                  <a:gd name="T23" fmla="*/ 20 h 72"/>
                  <a:gd name="T24" fmla="*/ 43 w 52"/>
                  <a:gd name="T25" fmla="*/ 19 h 72"/>
                  <a:gd name="T26" fmla="*/ 44 w 52"/>
                  <a:gd name="T27" fmla="*/ 16 h 72"/>
                  <a:gd name="T28" fmla="*/ 47 w 52"/>
                  <a:gd name="T29" fmla="*/ 16 h 72"/>
                  <a:gd name="T30" fmla="*/ 52 w 52"/>
                  <a:gd name="T31" fmla="*/ 9 h 72"/>
                  <a:gd name="T32" fmla="*/ 52 w 52"/>
                  <a:gd name="T33" fmla="*/ 9 h 72"/>
                  <a:gd name="T34" fmla="*/ 46 w 52"/>
                  <a:gd name="T35" fmla="*/ 0 h 72"/>
                  <a:gd name="T36" fmla="*/ 45 w 52"/>
                  <a:gd name="T37" fmla="*/ 6 h 72"/>
                  <a:gd name="T38" fmla="*/ 41 w 52"/>
                  <a:gd name="T39" fmla="*/ 8 h 72"/>
                  <a:gd name="T40" fmla="*/ 41 w 52"/>
                  <a:gd name="T41" fmla="*/ 10 h 72"/>
                  <a:gd name="T42" fmla="*/ 39 w 52"/>
                  <a:gd name="T43" fmla="*/ 12 h 72"/>
                  <a:gd name="T44" fmla="*/ 35 w 52"/>
                  <a:gd name="T45" fmla="*/ 12 h 72"/>
                  <a:gd name="T46" fmla="*/ 32 w 52"/>
                  <a:gd name="T47" fmla="*/ 14 h 72"/>
                  <a:gd name="T48" fmla="*/ 32 w 52"/>
                  <a:gd name="T49" fmla="*/ 17 h 72"/>
                  <a:gd name="T50" fmla="*/ 32 w 52"/>
                  <a:gd name="T51" fmla="*/ 20 h 72"/>
                  <a:gd name="T52" fmla="*/ 28 w 52"/>
                  <a:gd name="T53" fmla="*/ 19 h 72"/>
                  <a:gd name="T54" fmla="*/ 24 w 52"/>
                  <a:gd name="T55" fmla="*/ 18 h 72"/>
                  <a:gd name="T56" fmla="*/ 22 w 52"/>
                  <a:gd name="T57" fmla="*/ 15 h 72"/>
                  <a:gd name="T58" fmla="*/ 18 w 52"/>
                  <a:gd name="T59" fmla="*/ 16 h 72"/>
                  <a:gd name="T60" fmla="*/ 19 w 52"/>
                  <a:gd name="T61" fmla="*/ 21 h 72"/>
                  <a:gd name="T62" fmla="*/ 13 w 52"/>
                  <a:gd name="T63" fmla="*/ 26 h 72"/>
                  <a:gd name="T64" fmla="*/ 11 w 52"/>
                  <a:gd name="T65" fmla="*/ 30 h 72"/>
                  <a:gd name="T66" fmla="*/ 7 w 52"/>
                  <a:gd name="T67" fmla="*/ 36 h 72"/>
                  <a:gd name="T68" fmla="*/ 4 w 52"/>
                  <a:gd name="T69" fmla="*/ 39 h 72"/>
                  <a:gd name="T70" fmla="*/ 1 w 52"/>
                  <a:gd name="T71" fmla="*/ 45 h 72"/>
                  <a:gd name="T72" fmla="*/ 1 w 52"/>
                  <a:gd name="T73" fmla="*/ 47 h 72"/>
                  <a:gd name="T74" fmla="*/ 5 w 52"/>
                  <a:gd name="T75" fmla="*/ 49 h 72"/>
                  <a:gd name="T76" fmla="*/ 7 w 52"/>
                  <a:gd name="T77" fmla="*/ 57 h 72"/>
                  <a:gd name="T78" fmla="*/ 0 w 52"/>
                  <a:gd name="T79" fmla="*/ 65 h 72"/>
                  <a:gd name="T80" fmla="*/ 5 w 52"/>
                  <a:gd name="T81" fmla="*/ 67 h 72"/>
                  <a:gd name="T82" fmla="*/ 6 w 52"/>
                  <a:gd name="T83" fmla="*/ 71 h 72"/>
                  <a:gd name="T84" fmla="*/ 7 w 52"/>
                  <a:gd name="T85" fmla="*/ 72 h 72"/>
                  <a:gd name="T86" fmla="*/ 10 w 52"/>
                  <a:gd name="T87" fmla="*/ 70 h 72"/>
                  <a:gd name="T88" fmla="*/ 16 w 52"/>
                  <a:gd name="T89" fmla="*/ 70 h 72"/>
                  <a:gd name="T90" fmla="*/ 21 w 52"/>
                  <a:gd name="T91" fmla="*/ 65 h 72"/>
                  <a:gd name="T92" fmla="*/ 23 w 52"/>
                  <a:gd name="T93" fmla="*/ 64 h 72"/>
                  <a:gd name="T94" fmla="*/ 28 w 52"/>
                  <a:gd name="T95" fmla="*/ 66 h 72"/>
                  <a:gd name="T96" fmla="*/ 32 w 52"/>
                  <a:gd name="T97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" h="72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7" name="Freeform 119"/>
              <p:cNvSpPr>
                <a:spLocks/>
              </p:cNvSpPr>
              <p:nvPr/>
            </p:nvSpPr>
            <p:spPr bwMode="auto">
              <a:xfrm>
                <a:off x="5225" y="1299"/>
                <a:ext cx="102" cy="141"/>
              </a:xfrm>
              <a:custGeom>
                <a:avLst/>
                <a:gdLst>
                  <a:gd name="T0" fmla="*/ 32 w 52"/>
                  <a:gd name="T1" fmla="*/ 64 h 72"/>
                  <a:gd name="T2" fmla="*/ 30 w 52"/>
                  <a:gd name="T3" fmla="*/ 62 h 72"/>
                  <a:gd name="T4" fmla="*/ 30 w 52"/>
                  <a:gd name="T5" fmla="*/ 57 h 72"/>
                  <a:gd name="T6" fmla="*/ 21 w 52"/>
                  <a:gd name="T7" fmla="*/ 53 h 72"/>
                  <a:gd name="T8" fmla="*/ 24 w 52"/>
                  <a:gd name="T9" fmla="*/ 49 h 72"/>
                  <a:gd name="T10" fmla="*/ 24 w 52"/>
                  <a:gd name="T11" fmla="*/ 45 h 72"/>
                  <a:gd name="T12" fmla="*/ 30 w 52"/>
                  <a:gd name="T13" fmla="*/ 42 h 72"/>
                  <a:gd name="T14" fmla="*/ 34 w 52"/>
                  <a:gd name="T15" fmla="*/ 35 h 72"/>
                  <a:gd name="T16" fmla="*/ 38 w 52"/>
                  <a:gd name="T17" fmla="*/ 35 h 72"/>
                  <a:gd name="T18" fmla="*/ 40 w 52"/>
                  <a:gd name="T19" fmla="*/ 31 h 72"/>
                  <a:gd name="T20" fmla="*/ 42 w 52"/>
                  <a:gd name="T21" fmla="*/ 31 h 72"/>
                  <a:gd name="T22" fmla="*/ 41 w 52"/>
                  <a:gd name="T23" fmla="*/ 20 h 72"/>
                  <a:gd name="T24" fmla="*/ 43 w 52"/>
                  <a:gd name="T25" fmla="*/ 19 h 72"/>
                  <a:gd name="T26" fmla="*/ 44 w 52"/>
                  <a:gd name="T27" fmla="*/ 16 h 72"/>
                  <a:gd name="T28" fmla="*/ 47 w 52"/>
                  <a:gd name="T29" fmla="*/ 16 h 72"/>
                  <a:gd name="T30" fmla="*/ 52 w 52"/>
                  <a:gd name="T31" fmla="*/ 9 h 72"/>
                  <a:gd name="T32" fmla="*/ 52 w 52"/>
                  <a:gd name="T33" fmla="*/ 9 h 72"/>
                  <a:gd name="T34" fmla="*/ 46 w 52"/>
                  <a:gd name="T35" fmla="*/ 0 h 72"/>
                  <a:gd name="T36" fmla="*/ 45 w 52"/>
                  <a:gd name="T37" fmla="*/ 6 h 72"/>
                  <a:gd name="T38" fmla="*/ 41 w 52"/>
                  <a:gd name="T39" fmla="*/ 8 h 72"/>
                  <a:gd name="T40" fmla="*/ 41 w 52"/>
                  <a:gd name="T41" fmla="*/ 10 h 72"/>
                  <a:gd name="T42" fmla="*/ 39 w 52"/>
                  <a:gd name="T43" fmla="*/ 12 h 72"/>
                  <a:gd name="T44" fmla="*/ 35 w 52"/>
                  <a:gd name="T45" fmla="*/ 12 h 72"/>
                  <a:gd name="T46" fmla="*/ 32 w 52"/>
                  <a:gd name="T47" fmla="*/ 14 h 72"/>
                  <a:gd name="T48" fmla="*/ 32 w 52"/>
                  <a:gd name="T49" fmla="*/ 17 h 72"/>
                  <a:gd name="T50" fmla="*/ 32 w 52"/>
                  <a:gd name="T51" fmla="*/ 20 h 72"/>
                  <a:gd name="T52" fmla="*/ 28 w 52"/>
                  <a:gd name="T53" fmla="*/ 19 h 72"/>
                  <a:gd name="T54" fmla="*/ 24 w 52"/>
                  <a:gd name="T55" fmla="*/ 18 h 72"/>
                  <a:gd name="T56" fmla="*/ 22 w 52"/>
                  <a:gd name="T57" fmla="*/ 15 h 72"/>
                  <a:gd name="T58" fmla="*/ 18 w 52"/>
                  <a:gd name="T59" fmla="*/ 16 h 72"/>
                  <a:gd name="T60" fmla="*/ 19 w 52"/>
                  <a:gd name="T61" fmla="*/ 21 h 72"/>
                  <a:gd name="T62" fmla="*/ 13 w 52"/>
                  <a:gd name="T63" fmla="*/ 26 h 72"/>
                  <a:gd name="T64" fmla="*/ 11 w 52"/>
                  <a:gd name="T65" fmla="*/ 30 h 72"/>
                  <a:gd name="T66" fmla="*/ 7 w 52"/>
                  <a:gd name="T67" fmla="*/ 36 h 72"/>
                  <a:gd name="T68" fmla="*/ 4 w 52"/>
                  <a:gd name="T69" fmla="*/ 39 h 72"/>
                  <a:gd name="T70" fmla="*/ 1 w 52"/>
                  <a:gd name="T71" fmla="*/ 45 h 72"/>
                  <a:gd name="T72" fmla="*/ 1 w 52"/>
                  <a:gd name="T73" fmla="*/ 47 h 72"/>
                  <a:gd name="T74" fmla="*/ 5 w 52"/>
                  <a:gd name="T75" fmla="*/ 49 h 72"/>
                  <a:gd name="T76" fmla="*/ 7 w 52"/>
                  <a:gd name="T77" fmla="*/ 57 h 72"/>
                  <a:gd name="T78" fmla="*/ 0 w 52"/>
                  <a:gd name="T79" fmla="*/ 65 h 72"/>
                  <a:gd name="T80" fmla="*/ 5 w 52"/>
                  <a:gd name="T81" fmla="*/ 67 h 72"/>
                  <a:gd name="T82" fmla="*/ 6 w 52"/>
                  <a:gd name="T83" fmla="*/ 71 h 72"/>
                  <a:gd name="T84" fmla="*/ 7 w 52"/>
                  <a:gd name="T85" fmla="*/ 72 h 72"/>
                  <a:gd name="T86" fmla="*/ 10 w 52"/>
                  <a:gd name="T87" fmla="*/ 70 h 72"/>
                  <a:gd name="T88" fmla="*/ 16 w 52"/>
                  <a:gd name="T89" fmla="*/ 70 h 72"/>
                  <a:gd name="T90" fmla="*/ 21 w 52"/>
                  <a:gd name="T91" fmla="*/ 65 h 72"/>
                  <a:gd name="T92" fmla="*/ 23 w 52"/>
                  <a:gd name="T93" fmla="*/ 64 h 72"/>
                  <a:gd name="T94" fmla="*/ 28 w 52"/>
                  <a:gd name="T95" fmla="*/ 66 h 72"/>
                  <a:gd name="T96" fmla="*/ 32 w 52"/>
                  <a:gd name="T97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" h="72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8" name="Freeform 120"/>
              <p:cNvSpPr>
                <a:spLocks/>
              </p:cNvSpPr>
              <p:nvPr/>
            </p:nvSpPr>
            <p:spPr bwMode="auto">
              <a:xfrm>
                <a:off x="3157" y="1950"/>
                <a:ext cx="205" cy="214"/>
              </a:xfrm>
              <a:custGeom>
                <a:avLst/>
                <a:gdLst>
                  <a:gd name="T0" fmla="*/ 51 w 105"/>
                  <a:gd name="T1" fmla="*/ 100 h 109"/>
                  <a:gd name="T2" fmla="*/ 51 w 105"/>
                  <a:gd name="T3" fmla="*/ 94 h 109"/>
                  <a:gd name="T4" fmla="*/ 54 w 105"/>
                  <a:gd name="T5" fmla="*/ 85 h 109"/>
                  <a:gd name="T6" fmla="*/ 63 w 105"/>
                  <a:gd name="T7" fmla="*/ 81 h 109"/>
                  <a:gd name="T8" fmla="*/ 67 w 105"/>
                  <a:gd name="T9" fmla="*/ 88 h 109"/>
                  <a:gd name="T10" fmla="*/ 73 w 105"/>
                  <a:gd name="T11" fmla="*/ 78 h 109"/>
                  <a:gd name="T12" fmla="*/ 79 w 105"/>
                  <a:gd name="T13" fmla="*/ 68 h 109"/>
                  <a:gd name="T14" fmla="*/ 82 w 105"/>
                  <a:gd name="T15" fmla="*/ 58 h 109"/>
                  <a:gd name="T16" fmla="*/ 91 w 105"/>
                  <a:gd name="T17" fmla="*/ 51 h 109"/>
                  <a:gd name="T18" fmla="*/ 93 w 105"/>
                  <a:gd name="T19" fmla="*/ 43 h 109"/>
                  <a:gd name="T20" fmla="*/ 96 w 105"/>
                  <a:gd name="T21" fmla="*/ 35 h 109"/>
                  <a:gd name="T22" fmla="*/ 102 w 105"/>
                  <a:gd name="T23" fmla="*/ 28 h 109"/>
                  <a:gd name="T24" fmla="*/ 102 w 105"/>
                  <a:gd name="T25" fmla="*/ 17 h 109"/>
                  <a:gd name="T26" fmla="*/ 98 w 105"/>
                  <a:gd name="T27" fmla="*/ 0 h 109"/>
                  <a:gd name="T28" fmla="*/ 88 w 105"/>
                  <a:gd name="T29" fmla="*/ 6 h 109"/>
                  <a:gd name="T30" fmla="*/ 69 w 105"/>
                  <a:gd name="T31" fmla="*/ 6 h 109"/>
                  <a:gd name="T32" fmla="*/ 55 w 105"/>
                  <a:gd name="T33" fmla="*/ 9 h 109"/>
                  <a:gd name="T34" fmla="*/ 44 w 105"/>
                  <a:gd name="T35" fmla="*/ 7 h 109"/>
                  <a:gd name="T36" fmla="*/ 34 w 105"/>
                  <a:gd name="T37" fmla="*/ 3 h 109"/>
                  <a:gd name="T38" fmla="*/ 23 w 105"/>
                  <a:gd name="T39" fmla="*/ 2 h 109"/>
                  <a:gd name="T40" fmla="*/ 14 w 105"/>
                  <a:gd name="T41" fmla="*/ 11 h 109"/>
                  <a:gd name="T42" fmla="*/ 7 w 105"/>
                  <a:gd name="T43" fmla="*/ 23 h 109"/>
                  <a:gd name="T44" fmla="*/ 8 w 105"/>
                  <a:gd name="T45" fmla="*/ 31 h 109"/>
                  <a:gd name="T46" fmla="*/ 9 w 105"/>
                  <a:gd name="T47" fmla="*/ 41 h 109"/>
                  <a:gd name="T48" fmla="*/ 6 w 105"/>
                  <a:gd name="T49" fmla="*/ 50 h 109"/>
                  <a:gd name="T50" fmla="*/ 3 w 105"/>
                  <a:gd name="T51" fmla="*/ 57 h 109"/>
                  <a:gd name="T52" fmla="*/ 2 w 105"/>
                  <a:gd name="T53" fmla="*/ 72 h 109"/>
                  <a:gd name="T54" fmla="*/ 2 w 105"/>
                  <a:gd name="T55" fmla="*/ 85 h 109"/>
                  <a:gd name="T56" fmla="*/ 8 w 105"/>
                  <a:gd name="T57" fmla="*/ 86 h 109"/>
                  <a:gd name="T58" fmla="*/ 22 w 105"/>
                  <a:gd name="T59" fmla="*/ 91 h 109"/>
                  <a:gd name="T60" fmla="*/ 25 w 105"/>
                  <a:gd name="T61" fmla="*/ 94 h 109"/>
                  <a:gd name="T62" fmla="*/ 28 w 105"/>
                  <a:gd name="T63" fmla="*/ 98 h 109"/>
                  <a:gd name="T64" fmla="*/ 26 w 105"/>
                  <a:gd name="T65" fmla="*/ 100 h 109"/>
                  <a:gd name="T66" fmla="*/ 38 w 105"/>
                  <a:gd name="T67" fmla="*/ 108 h 109"/>
                  <a:gd name="T68" fmla="*/ 41 w 105"/>
                  <a:gd name="T69" fmla="*/ 108 h 109"/>
                  <a:gd name="T70" fmla="*/ 44 w 105"/>
                  <a:gd name="T71" fmla="*/ 107 h 109"/>
                  <a:gd name="T72" fmla="*/ 48 w 105"/>
                  <a:gd name="T73" fmla="*/ 104 h 109"/>
                  <a:gd name="T74" fmla="*/ 51 w 105"/>
                  <a:gd name="T75" fmla="*/ 10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9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9" name="Freeform 121"/>
              <p:cNvSpPr>
                <a:spLocks/>
              </p:cNvSpPr>
              <p:nvPr/>
            </p:nvSpPr>
            <p:spPr bwMode="auto">
              <a:xfrm>
                <a:off x="3157" y="1950"/>
                <a:ext cx="205" cy="214"/>
              </a:xfrm>
              <a:custGeom>
                <a:avLst/>
                <a:gdLst>
                  <a:gd name="T0" fmla="*/ 51 w 105"/>
                  <a:gd name="T1" fmla="*/ 100 h 109"/>
                  <a:gd name="T2" fmla="*/ 51 w 105"/>
                  <a:gd name="T3" fmla="*/ 94 h 109"/>
                  <a:gd name="T4" fmla="*/ 54 w 105"/>
                  <a:gd name="T5" fmla="*/ 85 h 109"/>
                  <a:gd name="T6" fmla="*/ 63 w 105"/>
                  <a:gd name="T7" fmla="*/ 81 h 109"/>
                  <a:gd name="T8" fmla="*/ 67 w 105"/>
                  <a:gd name="T9" fmla="*/ 88 h 109"/>
                  <a:gd name="T10" fmla="*/ 73 w 105"/>
                  <a:gd name="T11" fmla="*/ 78 h 109"/>
                  <a:gd name="T12" fmla="*/ 79 w 105"/>
                  <a:gd name="T13" fmla="*/ 68 h 109"/>
                  <a:gd name="T14" fmla="*/ 82 w 105"/>
                  <a:gd name="T15" fmla="*/ 58 h 109"/>
                  <a:gd name="T16" fmla="*/ 91 w 105"/>
                  <a:gd name="T17" fmla="*/ 51 h 109"/>
                  <a:gd name="T18" fmla="*/ 93 w 105"/>
                  <a:gd name="T19" fmla="*/ 43 h 109"/>
                  <a:gd name="T20" fmla="*/ 96 w 105"/>
                  <a:gd name="T21" fmla="*/ 35 h 109"/>
                  <a:gd name="T22" fmla="*/ 102 w 105"/>
                  <a:gd name="T23" fmla="*/ 28 h 109"/>
                  <a:gd name="T24" fmla="*/ 102 w 105"/>
                  <a:gd name="T25" fmla="*/ 17 h 109"/>
                  <a:gd name="T26" fmla="*/ 98 w 105"/>
                  <a:gd name="T27" fmla="*/ 0 h 109"/>
                  <a:gd name="T28" fmla="*/ 88 w 105"/>
                  <a:gd name="T29" fmla="*/ 6 h 109"/>
                  <a:gd name="T30" fmla="*/ 69 w 105"/>
                  <a:gd name="T31" fmla="*/ 6 h 109"/>
                  <a:gd name="T32" fmla="*/ 55 w 105"/>
                  <a:gd name="T33" fmla="*/ 9 h 109"/>
                  <a:gd name="T34" fmla="*/ 44 w 105"/>
                  <a:gd name="T35" fmla="*/ 7 h 109"/>
                  <a:gd name="T36" fmla="*/ 34 w 105"/>
                  <a:gd name="T37" fmla="*/ 3 h 109"/>
                  <a:gd name="T38" fmla="*/ 23 w 105"/>
                  <a:gd name="T39" fmla="*/ 2 h 109"/>
                  <a:gd name="T40" fmla="*/ 14 w 105"/>
                  <a:gd name="T41" fmla="*/ 11 h 109"/>
                  <a:gd name="T42" fmla="*/ 7 w 105"/>
                  <a:gd name="T43" fmla="*/ 23 h 109"/>
                  <a:gd name="T44" fmla="*/ 8 w 105"/>
                  <a:gd name="T45" fmla="*/ 31 h 109"/>
                  <a:gd name="T46" fmla="*/ 9 w 105"/>
                  <a:gd name="T47" fmla="*/ 41 h 109"/>
                  <a:gd name="T48" fmla="*/ 6 w 105"/>
                  <a:gd name="T49" fmla="*/ 50 h 109"/>
                  <a:gd name="T50" fmla="*/ 3 w 105"/>
                  <a:gd name="T51" fmla="*/ 57 h 109"/>
                  <a:gd name="T52" fmla="*/ 2 w 105"/>
                  <a:gd name="T53" fmla="*/ 72 h 109"/>
                  <a:gd name="T54" fmla="*/ 2 w 105"/>
                  <a:gd name="T55" fmla="*/ 85 h 109"/>
                  <a:gd name="T56" fmla="*/ 8 w 105"/>
                  <a:gd name="T57" fmla="*/ 86 h 109"/>
                  <a:gd name="T58" fmla="*/ 22 w 105"/>
                  <a:gd name="T59" fmla="*/ 91 h 109"/>
                  <a:gd name="T60" fmla="*/ 25 w 105"/>
                  <a:gd name="T61" fmla="*/ 94 h 109"/>
                  <a:gd name="T62" fmla="*/ 28 w 105"/>
                  <a:gd name="T63" fmla="*/ 98 h 109"/>
                  <a:gd name="T64" fmla="*/ 26 w 105"/>
                  <a:gd name="T65" fmla="*/ 100 h 109"/>
                  <a:gd name="T66" fmla="*/ 38 w 105"/>
                  <a:gd name="T67" fmla="*/ 108 h 109"/>
                  <a:gd name="T68" fmla="*/ 41 w 105"/>
                  <a:gd name="T69" fmla="*/ 108 h 109"/>
                  <a:gd name="T70" fmla="*/ 44 w 105"/>
                  <a:gd name="T71" fmla="*/ 107 h 109"/>
                  <a:gd name="T72" fmla="*/ 48 w 105"/>
                  <a:gd name="T73" fmla="*/ 104 h 109"/>
                  <a:gd name="T74" fmla="*/ 51 w 105"/>
                  <a:gd name="T75" fmla="*/ 10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9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0" name="Freeform 122"/>
              <p:cNvSpPr>
                <a:spLocks/>
              </p:cNvSpPr>
              <p:nvPr/>
            </p:nvSpPr>
            <p:spPr bwMode="auto">
              <a:xfrm>
                <a:off x="3109" y="1750"/>
                <a:ext cx="275" cy="245"/>
              </a:xfrm>
              <a:custGeom>
                <a:avLst/>
                <a:gdLst>
                  <a:gd name="T0" fmla="*/ 130 w 140"/>
                  <a:gd name="T1" fmla="*/ 5 h 125"/>
                  <a:gd name="T2" fmla="*/ 123 w 140"/>
                  <a:gd name="T3" fmla="*/ 10 h 125"/>
                  <a:gd name="T4" fmla="*/ 122 w 140"/>
                  <a:gd name="T5" fmla="*/ 12 h 125"/>
                  <a:gd name="T6" fmla="*/ 102 w 140"/>
                  <a:gd name="T7" fmla="*/ 0 h 125"/>
                  <a:gd name="T8" fmla="*/ 55 w 140"/>
                  <a:gd name="T9" fmla="*/ 35 h 125"/>
                  <a:gd name="T10" fmla="*/ 50 w 140"/>
                  <a:gd name="T11" fmla="*/ 44 h 125"/>
                  <a:gd name="T12" fmla="*/ 38 w 140"/>
                  <a:gd name="T13" fmla="*/ 46 h 125"/>
                  <a:gd name="T14" fmla="*/ 39 w 140"/>
                  <a:gd name="T15" fmla="*/ 71 h 125"/>
                  <a:gd name="T16" fmla="*/ 36 w 140"/>
                  <a:gd name="T17" fmla="*/ 73 h 125"/>
                  <a:gd name="T18" fmla="*/ 36 w 140"/>
                  <a:gd name="T19" fmla="*/ 78 h 125"/>
                  <a:gd name="T20" fmla="*/ 35 w 140"/>
                  <a:gd name="T21" fmla="*/ 80 h 125"/>
                  <a:gd name="T22" fmla="*/ 30 w 140"/>
                  <a:gd name="T23" fmla="*/ 80 h 125"/>
                  <a:gd name="T24" fmla="*/ 19 w 140"/>
                  <a:gd name="T25" fmla="*/ 84 h 125"/>
                  <a:gd name="T26" fmla="*/ 10 w 140"/>
                  <a:gd name="T27" fmla="*/ 86 h 125"/>
                  <a:gd name="T28" fmla="*/ 4 w 140"/>
                  <a:gd name="T29" fmla="*/ 87 h 125"/>
                  <a:gd name="T30" fmla="*/ 3 w 140"/>
                  <a:gd name="T31" fmla="*/ 89 h 125"/>
                  <a:gd name="T32" fmla="*/ 2 w 140"/>
                  <a:gd name="T33" fmla="*/ 88 h 125"/>
                  <a:gd name="T34" fmla="*/ 0 w 140"/>
                  <a:gd name="T35" fmla="*/ 92 h 125"/>
                  <a:gd name="T36" fmla="*/ 3 w 140"/>
                  <a:gd name="T37" fmla="*/ 96 h 125"/>
                  <a:gd name="T38" fmla="*/ 9 w 140"/>
                  <a:gd name="T39" fmla="*/ 100 h 125"/>
                  <a:gd name="T40" fmla="*/ 9 w 140"/>
                  <a:gd name="T41" fmla="*/ 103 h 125"/>
                  <a:gd name="T42" fmla="*/ 13 w 140"/>
                  <a:gd name="T43" fmla="*/ 111 h 125"/>
                  <a:gd name="T44" fmla="*/ 16 w 140"/>
                  <a:gd name="T45" fmla="*/ 111 h 125"/>
                  <a:gd name="T46" fmla="*/ 15 w 140"/>
                  <a:gd name="T47" fmla="*/ 115 h 125"/>
                  <a:gd name="T48" fmla="*/ 17 w 140"/>
                  <a:gd name="T49" fmla="*/ 123 h 125"/>
                  <a:gd name="T50" fmla="*/ 21 w 140"/>
                  <a:gd name="T51" fmla="*/ 119 h 125"/>
                  <a:gd name="T52" fmla="*/ 25 w 140"/>
                  <a:gd name="T53" fmla="*/ 120 h 125"/>
                  <a:gd name="T54" fmla="*/ 26 w 140"/>
                  <a:gd name="T55" fmla="*/ 123 h 125"/>
                  <a:gd name="T56" fmla="*/ 31 w 140"/>
                  <a:gd name="T57" fmla="*/ 125 h 125"/>
                  <a:gd name="T58" fmla="*/ 34 w 140"/>
                  <a:gd name="T59" fmla="*/ 118 h 125"/>
                  <a:gd name="T60" fmla="*/ 38 w 140"/>
                  <a:gd name="T61" fmla="*/ 113 h 125"/>
                  <a:gd name="T62" fmla="*/ 38 w 140"/>
                  <a:gd name="T63" fmla="*/ 108 h 125"/>
                  <a:gd name="T64" fmla="*/ 47 w 140"/>
                  <a:gd name="T65" fmla="*/ 104 h 125"/>
                  <a:gd name="T66" fmla="*/ 54 w 140"/>
                  <a:gd name="T67" fmla="*/ 103 h 125"/>
                  <a:gd name="T68" fmla="*/ 58 w 140"/>
                  <a:gd name="T69" fmla="*/ 105 h 125"/>
                  <a:gd name="T70" fmla="*/ 62 w 140"/>
                  <a:gd name="T71" fmla="*/ 110 h 125"/>
                  <a:gd name="T72" fmla="*/ 68 w 140"/>
                  <a:gd name="T73" fmla="*/ 109 h 125"/>
                  <a:gd name="T74" fmla="*/ 75 w 140"/>
                  <a:gd name="T75" fmla="*/ 109 h 125"/>
                  <a:gd name="T76" fmla="*/ 79 w 140"/>
                  <a:gd name="T77" fmla="*/ 111 h 125"/>
                  <a:gd name="T78" fmla="*/ 87 w 140"/>
                  <a:gd name="T79" fmla="*/ 111 h 125"/>
                  <a:gd name="T80" fmla="*/ 93 w 140"/>
                  <a:gd name="T81" fmla="*/ 108 h 125"/>
                  <a:gd name="T82" fmla="*/ 102 w 140"/>
                  <a:gd name="T83" fmla="*/ 108 h 125"/>
                  <a:gd name="T84" fmla="*/ 112 w 140"/>
                  <a:gd name="T85" fmla="*/ 108 h 125"/>
                  <a:gd name="T86" fmla="*/ 117 w 140"/>
                  <a:gd name="T87" fmla="*/ 104 h 125"/>
                  <a:gd name="T88" fmla="*/ 122 w 140"/>
                  <a:gd name="T89" fmla="*/ 102 h 125"/>
                  <a:gd name="T90" fmla="*/ 122 w 140"/>
                  <a:gd name="T91" fmla="*/ 92 h 125"/>
                  <a:gd name="T92" fmla="*/ 135 w 140"/>
                  <a:gd name="T93" fmla="*/ 81 h 125"/>
                  <a:gd name="T94" fmla="*/ 135 w 140"/>
                  <a:gd name="T95" fmla="*/ 45 h 125"/>
                  <a:gd name="T96" fmla="*/ 138 w 140"/>
                  <a:gd name="T97" fmla="*/ 36 h 125"/>
                  <a:gd name="T98" fmla="*/ 135 w 140"/>
                  <a:gd name="T99" fmla="*/ 27 h 125"/>
                  <a:gd name="T100" fmla="*/ 130 w 140"/>
                  <a:gd name="T101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25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1" name="Freeform 123"/>
              <p:cNvSpPr>
                <a:spLocks/>
              </p:cNvSpPr>
              <p:nvPr/>
            </p:nvSpPr>
            <p:spPr bwMode="auto">
              <a:xfrm>
                <a:off x="3109" y="1750"/>
                <a:ext cx="275" cy="245"/>
              </a:xfrm>
              <a:custGeom>
                <a:avLst/>
                <a:gdLst>
                  <a:gd name="T0" fmla="*/ 130 w 140"/>
                  <a:gd name="T1" fmla="*/ 5 h 125"/>
                  <a:gd name="T2" fmla="*/ 123 w 140"/>
                  <a:gd name="T3" fmla="*/ 10 h 125"/>
                  <a:gd name="T4" fmla="*/ 122 w 140"/>
                  <a:gd name="T5" fmla="*/ 12 h 125"/>
                  <a:gd name="T6" fmla="*/ 102 w 140"/>
                  <a:gd name="T7" fmla="*/ 0 h 125"/>
                  <a:gd name="T8" fmla="*/ 55 w 140"/>
                  <a:gd name="T9" fmla="*/ 35 h 125"/>
                  <a:gd name="T10" fmla="*/ 50 w 140"/>
                  <a:gd name="T11" fmla="*/ 44 h 125"/>
                  <a:gd name="T12" fmla="*/ 38 w 140"/>
                  <a:gd name="T13" fmla="*/ 46 h 125"/>
                  <a:gd name="T14" fmla="*/ 39 w 140"/>
                  <a:gd name="T15" fmla="*/ 71 h 125"/>
                  <a:gd name="T16" fmla="*/ 36 w 140"/>
                  <a:gd name="T17" fmla="*/ 73 h 125"/>
                  <a:gd name="T18" fmla="*/ 36 w 140"/>
                  <a:gd name="T19" fmla="*/ 78 h 125"/>
                  <a:gd name="T20" fmla="*/ 35 w 140"/>
                  <a:gd name="T21" fmla="*/ 80 h 125"/>
                  <a:gd name="T22" fmla="*/ 30 w 140"/>
                  <a:gd name="T23" fmla="*/ 80 h 125"/>
                  <a:gd name="T24" fmla="*/ 19 w 140"/>
                  <a:gd name="T25" fmla="*/ 84 h 125"/>
                  <a:gd name="T26" fmla="*/ 10 w 140"/>
                  <a:gd name="T27" fmla="*/ 86 h 125"/>
                  <a:gd name="T28" fmla="*/ 4 w 140"/>
                  <a:gd name="T29" fmla="*/ 87 h 125"/>
                  <a:gd name="T30" fmla="*/ 3 w 140"/>
                  <a:gd name="T31" fmla="*/ 89 h 125"/>
                  <a:gd name="T32" fmla="*/ 2 w 140"/>
                  <a:gd name="T33" fmla="*/ 88 h 125"/>
                  <a:gd name="T34" fmla="*/ 0 w 140"/>
                  <a:gd name="T35" fmla="*/ 92 h 125"/>
                  <a:gd name="T36" fmla="*/ 3 w 140"/>
                  <a:gd name="T37" fmla="*/ 96 h 125"/>
                  <a:gd name="T38" fmla="*/ 9 w 140"/>
                  <a:gd name="T39" fmla="*/ 100 h 125"/>
                  <a:gd name="T40" fmla="*/ 9 w 140"/>
                  <a:gd name="T41" fmla="*/ 103 h 125"/>
                  <a:gd name="T42" fmla="*/ 13 w 140"/>
                  <a:gd name="T43" fmla="*/ 111 h 125"/>
                  <a:gd name="T44" fmla="*/ 16 w 140"/>
                  <a:gd name="T45" fmla="*/ 111 h 125"/>
                  <a:gd name="T46" fmla="*/ 15 w 140"/>
                  <a:gd name="T47" fmla="*/ 115 h 125"/>
                  <a:gd name="T48" fmla="*/ 17 w 140"/>
                  <a:gd name="T49" fmla="*/ 123 h 125"/>
                  <a:gd name="T50" fmla="*/ 21 w 140"/>
                  <a:gd name="T51" fmla="*/ 119 h 125"/>
                  <a:gd name="T52" fmla="*/ 25 w 140"/>
                  <a:gd name="T53" fmla="*/ 120 h 125"/>
                  <a:gd name="T54" fmla="*/ 26 w 140"/>
                  <a:gd name="T55" fmla="*/ 123 h 125"/>
                  <a:gd name="T56" fmla="*/ 31 w 140"/>
                  <a:gd name="T57" fmla="*/ 125 h 125"/>
                  <a:gd name="T58" fmla="*/ 34 w 140"/>
                  <a:gd name="T59" fmla="*/ 118 h 125"/>
                  <a:gd name="T60" fmla="*/ 38 w 140"/>
                  <a:gd name="T61" fmla="*/ 113 h 125"/>
                  <a:gd name="T62" fmla="*/ 38 w 140"/>
                  <a:gd name="T63" fmla="*/ 108 h 125"/>
                  <a:gd name="T64" fmla="*/ 47 w 140"/>
                  <a:gd name="T65" fmla="*/ 104 h 125"/>
                  <a:gd name="T66" fmla="*/ 54 w 140"/>
                  <a:gd name="T67" fmla="*/ 103 h 125"/>
                  <a:gd name="T68" fmla="*/ 58 w 140"/>
                  <a:gd name="T69" fmla="*/ 105 h 125"/>
                  <a:gd name="T70" fmla="*/ 62 w 140"/>
                  <a:gd name="T71" fmla="*/ 110 h 125"/>
                  <a:gd name="T72" fmla="*/ 68 w 140"/>
                  <a:gd name="T73" fmla="*/ 109 h 125"/>
                  <a:gd name="T74" fmla="*/ 75 w 140"/>
                  <a:gd name="T75" fmla="*/ 109 h 125"/>
                  <a:gd name="T76" fmla="*/ 79 w 140"/>
                  <a:gd name="T77" fmla="*/ 111 h 125"/>
                  <a:gd name="T78" fmla="*/ 87 w 140"/>
                  <a:gd name="T79" fmla="*/ 111 h 125"/>
                  <a:gd name="T80" fmla="*/ 93 w 140"/>
                  <a:gd name="T81" fmla="*/ 108 h 125"/>
                  <a:gd name="T82" fmla="*/ 102 w 140"/>
                  <a:gd name="T83" fmla="*/ 108 h 125"/>
                  <a:gd name="T84" fmla="*/ 112 w 140"/>
                  <a:gd name="T85" fmla="*/ 108 h 125"/>
                  <a:gd name="T86" fmla="*/ 117 w 140"/>
                  <a:gd name="T87" fmla="*/ 104 h 125"/>
                  <a:gd name="T88" fmla="*/ 122 w 140"/>
                  <a:gd name="T89" fmla="*/ 102 h 125"/>
                  <a:gd name="T90" fmla="*/ 122 w 140"/>
                  <a:gd name="T91" fmla="*/ 92 h 125"/>
                  <a:gd name="T92" fmla="*/ 135 w 140"/>
                  <a:gd name="T93" fmla="*/ 81 h 125"/>
                  <a:gd name="T94" fmla="*/ 135 w 140"/>
                  <a:gd name="T95" fmla="*/ 45 h 125"/>
                  <a:gd name="T96" fmla="*/ 138 w 140"/>
                  <a:gd name="T97" fmla="*/ 36 h 125"/>
                  <a:gd name="T98" fmla="*/ 135 w 140"/>
                  <a:gd name="T99" fmla="*/ 27 h 125"/>
                  <a:gd name="T100" fmla="*/ 130 w 140"/>
                  <a:gd name="T101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25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2" name="Freeform 124"/>
              <p:cNvSpPr>
                <a:spLocks noEditPoints="1"/>
              </p:cNvSpPr>
              <p:nvPr/>
            </p:nvSpPr>
            <p:spPr bwMode="auto">
              <a:xfrm>
                <a:off x="1637" y="1939"/>
                <a:ext cx="70" cy="80"/>
              </a:xfrm>
              <a:custGeom>
                <a:avLst/>
                <a:gdLst>
                  <a:gd name="T0" fmla="*/ 0 w 36"/>
                  <a:gd name="T1" fmla="*/ 18 h 41"/>
                  <a:gd name="T2" fmla="*/ 0 w 36"/>
                  <a:gd name="T3" fmla="*/ 21 h 41"/>
                  <a:gd name="T4" fmla="*/ 5 w 36"/>
                  <a:gd name="T5" fmla="*/ 25 h 41"/>
                  <a:gd name="T6" fmla="*/ 8 w 36"/>
                  <a:gd name="T7" fmla="*/ 33 h 41"/>
                  <a:gd name="T8" fmla="*/ 12 w 36"/>
                  <a:gd name="T9" fmla="*/ 36 h 41"/>
                  <a:gd name="T10" fmla="*/ 15 w 36"/>
                  <a:gd name="T11" fmla="*/ 37 h 41"/>
                  <a:gd name="T12" fmla="*/ 14 w 36"/>
                  <a:gd name="T13" fmla="*/ 34 h 41"/>
                  <a:gd name="T14" fmla="*/ 12 w 36"/>
                  <a:gd name="T15" fmla="*/ 31 h 41"/>
                  <a:gd name="T16" fmla="*/ 14 w 36"/>
                  <a:gd name="T17" fmla="*/ 29 h 41"/>
                  <a:gd name="T18" fmla="*/ 16 w 36"/>
                  <a:gd name="T19" fmla="*/ 33 h 41"/>
                  <a:gd name="T20" fmla="*/ 20 w 36"/>
                  <a:gd name="T21" fmla="*/ 35 h 41"/>
                  <a:gd name="T22" fmla="*/ 22 w 36"/>
                  <a:gd name="T23" fmla="*/ 39 h 41"/>
                  <a:gd name="T24" fmla="*/ 26 w 36"/>
                  <a:gd name="T25" fmla="*/ 39 h 41"/>
                  <a:gd name="T26" fmla="*/ 29 w 36"/>
                  <a:gd name="T27" fmla="*/ 41 h 41"/>
                  <a:gd name="T28" fmla="*/ 32 w 36"/>
                  <a:gd name="T29" fmla="*/ 41 h 41"/>
                  <a:gd name="T30" fmla="*/ 30 w 36"/>
                  <a:gd name="T31" fmla="*/ 38 h 41"/>
                  <a:gd name="T32" fmla="*/ 31 w 36"/>
                  <a:gd name="T33" fmla="*/ 36 h 41"/>
                  <a:gd name="T34" fmla="*/ 30 w 36"/>
                  <a:gd name="T35" fmla="*/ 31 h 41"/>
                  <a:gd name="T36" fmla="*/ 31 w 36"/>
                  <a:gd name="T37" fmla="*/ 23 h 41"/>
                  <a:gd name="T38" fmla="*/ 32 w 36"/>
                  <a:gd name="T39" fmla="*/ 23 h 41"/>
                  <a:gd name="T40" fmla="*/ 33 w 36"/>
                  <a:gd name="T41" fmla="*/ 10 h 41"/>
                  <a:gd name="T42" fmla="*/ 36 w 36"/>
                  <a:gd name="T43" fmla="*/ 5 h 41"/>
                  <a:gd name="T44" fmla="*/ 35 w 36"/>
                  <a:gd name="T45" fmla="*/ 0 h 41"/>
                  <a:gd name="T46" fmla="*/ 29 w 36"/>
                  <a:gd name="T47" fmla="*/ 1 h 41"/>
                  <a:gd name="T48" fmla="*/ 26 w 36"/>
                  <a:gd name="T49" fmla="*/ 5 h 41"/>
                  <a:gd name="T50" fmla="*/ 20 w 36"/>
                  <a:gd name="T51" fmla="*/ 7 h 41"/>
                  <a:gd name="T52" fmla="*/ 16 w 36"/>
                  <a:gd name="T53" fmla="*/ 7 h 41"/>
                  <a:gd name="T54" fmla="*/ 11 w 36"/>
                  <a:gd name="T55" fmla="*/ 6 h 41"/>
                  <a:gd name="T56" fmla="*/ 4 w 36"/>
                  <a:gd name="T57" fmla="*/ 9 h 41"/>
                  <a:gd name="T58" fmla="*/ 4 w 36"/>
                  <a:gd name="T59" fmla="*/ 17 h 41"/>
                  <a:gd name="T60" fmla="*/ 0 w 36"/>
                  <a:gd name="T61" fmla="*/ 18 h 41"/>
                  <a:gd name="T62" fmla="*/ 7 w 36"/>
                  <a:gd name="T63" fmla="*/ 24 h 41"/>
                  <a:gd name="T64" fmla="*/ 9 w 36"/>
                  <a:gd name="T65" fmla="*/ 27 h 41"/>
                  <a:gd name="T66" fmla="*/ 7 w 36"/>
                  <a:gd name="T67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" h="41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3" name="Freeform 125"/>
              <p:cNvSpPr>
                <a:spLocks noEditPoints="1"/>
              </p:cNvSpPr>
              <p:nvPr/>
            </p:nvSpPr>
            <p:spPr bwMode="auto">
              <a:xfrm>
                <a:off x="1637" y="1939"/>
                <a:ext cx="70" cy="80"/>
              </a:xfrm>
              <a:custGeom>
                <a:avLst/>
                <a:gdLst>
                  <a:gd name="T0" fmla="*/ 0 w 36"/>
                  <a:gd name="T1" fmla="*/ 18 h 41"/>
                  <a:gd name="T2" fmla="*/ 0 w 36"/>
                  <a:gd name="T3" fmla="*/ 21 h 41"/>
                  <a:gd name="T4" fmla="*/ 5 w 36"/>
                  <a:gd name="T5" fmla="*/ 25 h 41"/>
                  <a:gd name="T6" fmla="*/ 8 w 36"/>
                  <a:gd name="T7" fmla="*/ 33 h 41"/>
                  <a:gd name="T8" fmla="*/ 12 w 36"/>
                  <a:gd name="T9" fmla="*/ 36 h 41"/>
                  <a:gd name="T10" fmla="*/ 15 w 36"/>
                  <a:gd name="T11" fmla="*/ 37 h 41"/>
                  <a:gd name="T12" fmla="*/ 14 w 36"/>
                  <a:gd name="T13" fmla="*/ 34 h 41"/>
                  <a:gd name="T14" fmla="*/ 12 w 36"/>
                  <a:gd name="T15" fmla="*/ 31 h 41"/>
                  <a:gd name="T16" fmla="*/ 14 w 36"/>
                  <a:gd name="T17" fmla="*/ 29 h 41"/>
                  <a:gd name="T18" fmla="*/ 16 w 36"/>
                  <a:gd name="T19" fmla="*/ 33 h 41"/>
                  <a:gd name="T20" fmla="*/ 20 w 36"/>
                  <a:gd name="T21" fmla="*/ 35 h 41"/>
                  <a:gd name="T22" fmla="*/ 22 w 36"/>
                  <a:gd name="T23" fmla="*/ 39 h 41"/>
                  <a:gd name="T24" fmla="*/ 26 w 36"/>
                  <a:gd name="T25" fmla="*/ 39 h 41"/>
                  <a:gd name="T26" fmla="*/ 29 w 36"/>
                  <a:gd name="T27" fmla="*/ 41 h 41"/>
                  <a:gd name="T28" fmla="*/ 32 w 36"/>
                  <a:gd name="T29" fmla="*/ 41 h 41"/>
                  <a:gd name="T30" fmla="*/ 30 w 36"/>
                  <a:gd name="T31" fmla="*/ 38 h 41"/>
                  <a:gd name="T32" fmla="*/ 31 w 36"/>
                  <a:gd name="T33" fmla="*/ 36 h 41"/>
                  <a:gd name="T34" fmla="*/ 30 w 36"/>
                  <a:gd name="T35" fmla="*/ 31 h 41"/>
                  <a:gd name="T36" fmla="*/ 31 w 36"/>
                  <a:gd name="T37" fmla="*/ 23 h 41"/>
                  <a:gd name="T38" fmla="*/ 32 w 36"/>
                  <a:gd name="T39" fmla="*/ 23 h 41"/>
                  <a:gd name="T40" fmla="*/ 33 w 36"/>
                  <a:gd name="T41" fmla="*/ 10 h 41"/>
                  <a:gd name="T42" fmla="*/ 36 w 36"/>
                  <a:gd name="T43" fmla="*/ 5 h 41"/>
                  <a:gd name="T44" fmla="*/ 35 w 36"/>
                  <a:gd name="T45" fmla="*/ 0 h 41"/>
                  <a:gd name="T46" fmla="*/ 29 w 36"/>
                  <a:gd name="T47" fmla="*/ 1 h 41"/>
                  <a:gd name="T48" fmla="*/ 26 w 36"/>
                  <a:gd name="T49" fmla="*/ 5 h 41"/>
                  <a:gd name="T50" fmla="*/ 20 w 36"/>
                  <a:gd name="T51" fmla="*/ 7 h 41"/>
                  <a:gd name="T52" fmla="*/ 16 w 36"/>
                  <a:gd name="T53" fmla="*/ 7 h 41"/>
                  <a:gd name="T54" fmla="*/ 11 w 36"/>
                  <a:gd name="T55" fmla="*/ 6 h 41"/>
                  <a:gd name="T56" fmla="*/ 4 w 36"/>
                  <a:gd name="T57" fmla="*/ 9 h 41"/>
                  <a:gd name="T58" fmla="*/ 4 w 36"/>
                  <a:gd name="T59" fmla="*/ 17 h 41"/>
                  <a:gd name="T60" fmla="*/ 0 w 36"/>
                  <a:gd name="T61" fmla="*/ 18 h 41"/>
                  <a:gd name="T62" fmla="*/ 7 w 36"/>
                  <a:gd name="T63" fmla="*/ 24 h 41"/>
                  <a:gd name="T64" fmla="*/ 9 w 36"/>
                  <a:gd name="T65" fmla="*/ 27 h 41"/>
                  <a:gd name="T66" fmla="*/ 7 w 36"/>
                  <a:gd name="T67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" h="41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4" name="Freeform 126"/>
              <p:cNvSpPr>
                <a:spLocks noEditPoints="1"/>
              </p:cNvSpPr>
              <p:nvPr/>
            </p:nvSpPr>
            <p:spPr bwMode="auto">
              <a:xfrm>
                <a:off x="5924" y="3010"/>
                <a:ext cx="209" cy="308"/>
              </a:xfrm>
              <a:custGeom>
                <a:avLst/>
                <a:gdLst>
                  <a:gd name="T0" fmla="*/ 16 w 107"/>
                  <a:gd name="T1" fmla="*/ 156 h 157"/>
                  <a:gd name="T2" fmla="*/ 15 w 107"/>
                  <a:gd name="T3" fmla="*/ 150 h 157"/>
                  <a:gd name="T4" fmla="*/ 52 w 107"/>
                  <a:gd name="T5" fmla="*/ 75 h 157"/>
                  <a:gd name="T6" fmla="*/ 46 w 107"/>
                  <a:gd name="T7" fmla="*/ 91 h 157"/>
                  <a:gd name="T8" fmla="*/ 40 w 107"/>
                  <a:gd name="T9" fmla="*/ 98 h 157"/>
                  <a:gd name="T10" fmla="*/ 32 w 107"/>
                  <a:gd name="T11" fmla="*/ 109 h 157"/>
                  <a:gd name="T12" fmla="*/ 18 w 107"/>
                  <a:gd name="T13" fmla="*/ 117 h 157"/>
                  <a:gd name="T14" fmla="*/ 9 w 107"/>
                  <a:gd name="T15" fmla="*/ 126 h 157"/>
                  <a:gd name="T16" fmla="*/ 3 w 107"/>
                  <a:gd name="T17" fmla="*/ 129 h 157"/>
                  <a:gd name="T18" fmla="*/ 3 w 107"/>
                  <a:gd name="T19" fmla="*/ 135 h 157"/>
                  <a:gd name="T20" fmla="*/ 0 w 107"/>
                  <a:gd name="T21" fmla="*/ 140 h 157"/>
                  <a:gd name="T22" fmla="*/ 11 w 107"/>
                  <a:gd name="T23" fmla="*/ 143 h 157"/>
                  <a:gd name="T24" fmla="*/ 17 w 107"/>
                  <a:gd name="T25" fmla="*/ 147 h 157"/>
                  <a:gd name="T26" fmla="*/ 29 w 107"/>
                  <a:gd name="T27" fmla="*/ 144 h 157"/>
                  <a:gd name="T28" fmla="*/ 36 w 107"/>
                  <a:gd name="T29" fmla="*/ 139 h 157"/>
                  <a:gd name="T30" fmla="*/ 42 w 107"/>
                  <a:gd name="T31" fmla="*/ 119 h 157"/>
                  <a:gd name="T32" fmla="*/ 58 w 107"/>
                  <a:gd name="T33" fmla="*/ 115 h 157"/>
                  <a:gd name="T34" fmla="*/ 60 w 107"/>
                  <a:gd name="T35" fmla="*/ 104 h 157"/>
                  <a:gd name="T36" fmla="*/ 67 w 107"/>
                  <a:gd name="T37" fmla="*/ 91 h 157"/>
                  <a:gd name="T38" fmla="*/ 69 w 107"/>
                  <a:gd name="T39" fmla="*/ 85 h 157"/>
                  <a:gd name="T40" fmla="*/ 65 w 107"/>
                  <a:gd name="T41" fmla="*/ 82 h 157"/>
                  <a:gd name="T42" fmla="*/ 62 w 107"/>
                  <a:gd name="T43" fmla="*/ 82 h 157"/>
                  <a:gd name="T44" fmla="*/ 58 w 107"/>
                  <a:gd name="T45" fmla="*/ 78 h 157"/>
                  <a:gd name="T46" fmla="*/ 57 w 107"/>
                  <a:gd name="T47" fmla="*/ 72 h 157"/>
                  <a:gd name="T48" fmla="*/ 54 w 107"/>
                  <a:gd name="T49" fmla="*/ 2 h 157"/>
                  <a:gd name="T50" fmla="*/ 67 w 107"/>
                  <a:gd name="T51" fmla="*/ 21 h 157"/>
                  <a:gd name="T52" fmla="*/ 71 w 107"/>
                  <a:gd name="T53" fmla="*/ 27 h 157"/>
                  <a:gd name="T54" fmla="*/ 72 w 107"/>
                  <a:gd name="T55" fmla="*/ 34 h 157"/>
                  <a:gd name="T56" fmla="*/ 70 w 107"/>
                  <a:gd name="T57" fmla="*/ 55 h 157"/>
                  <a:gd name="T58" fmla="*/ 64 w 107"/>
                  <a:gd name="T59" fmla="*/ 60 h 157"/>
                  <a:gd name="T60" fmla="*/ 73 w 107"/>
                  <a:gd name="T61" fmla="*/ 82 h 157"/>
                  <a:gd name="T62" fmla="*/ 86 w 107"/>
                  <a:gd name="T63" fmla="*/ 80 h 157"/>
                  <a:gd name="T64" fmla="*/ 93 w 107"/>
                  <a:gd name="T65" fmla="*/ 71 h 157"/>
                  <a:gd name="T66" fmla="*/ 93 w 107"/>
                  <a:gd name="T67" fmla="*/ 62 h 157"/>
                  <a:gd name="T68" fmla="*/ 103 w 107"/>
                  <a:gd name="T69" fmla="*/ 54 h 157"/>
                  <a:gd name="T70" fmla="*/ 95 w 107"/>
                  <a:gd name="T71" fmla="*/ 46 h 157"/>
                  <a:gd name="T72" fmla="*/ 84 w 107"/>
                  <a:gd name="T73" fmla="*/ 31 h 157"/>
                  <a:gd name="T74" fmla="*/ 80 w 107"/>
                  <a:gd name="T75" fmla="*/ 27 h 157"/>
                  <a:gd name="T76" fmla="*/ 75 w 107"/>
                  <a:gd name="T77" fmla="*/ 32 h 157"/>
                  <a:gd name="T78" fmla="*/ 74 w 107"/>
                  <a:gd name="T79" fmla="*/ 17 h 157"/>
                  <a:gd name="T80" fmla="*/ 70 w 107"/>
                  <a:gd name="T81" fmla="*/ 10 h 157"/>
                  <a:gd name="T82" fmla="*/ 64 w 107"/>
                  <a:gd name="T83" fmla="*/ 5 h 157"/>
                  <a:gd name="T84" fmla="*/ 58 w 107"/>
                  <a:gd name="T8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157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5" name="Freeform 127"/>
              <p:cNvSpPr>
                <a:spLocks noEditPoints="1"/>
              </p:cNvSpPr>
              <p:nvPr/>
            </p:nvSpPr>
            <p:spPr bwMode="auto">
              <a:xfrm>
                <a:off x="5924" y="3010"/>
                <a:ext cx="209" cy="308"/>
              </a:xfrm>
              <a:custGeom>
                <a:avLst/>
                <a:gdLst>
                  <a:gd name="T0" fmla="*/ 16 w 107"/>
                  <a:gd name="T1" fmla="*/ 156 h 157"/>
                  <a:gd name="T2" fmla="*/ 15 w 107"/>
                  <a:gd name="T3" fmla="*/ 150 h 157"/>
                  <a:gd name="T4" fmla="*/ 52 w 107"/>
                  <a:gd name="T5" fmla="*/ 75 h 157"/>
                  <a:gd name="T6" fmla="*/ 46 w 107"/>
                  <a:gd name="T7" fmla="*/ 91 h 157"/>
                  <a:gd name="T8" fmla="*/ 40 w 107"/>
                  <a:gd name="T9" fmla="*/ 98 h 157"/>
                  <a:gd name="T10" fmla="*/ 32 w 107"/>
                  <a:gd name="T11" fmla="*/ 109 h 157"/>
                  <a:gd name="T12" fmla="*/ 18 w 107"/>
                  <a:gd name="T13" fmla="*/ 117 h 157"/>
                  <a:gd name="T14" fmla="*/ 9 w 107"/>
                  <a:gd name="T15" fmla="*/ 126 h 157"/>
                  <a:gd name="T16" fmla="*/ 3 w 107"/>
                  <a:gd name="T17" fmla="*/ 129 h 157"/>
                  <a:gd name="T18" fmla="*/ 3 w 107"/>
                  <a:gd name="T19" fmla="*/ 135 h 157"/>
                  <a:gd name="T20" fmla="*/ 0 w 107"/>
                  <a:gd name="T21" fmla="*/ 140 h 157"/>
                  <a:gd name="T22" fmla="*/ 11 w 107"/>
                  <a:gd name="T23" fmla="*/ 143 h 157"/>
                  <a:gd name="T24" fmla="*/ 17 w 107"/>
                  <a:gd name="T25" fmla="*/ 147 h 157"/>
                  <a:gd name="T26" fmla="*/ 29 w 107"/>
                  <a:gd name="T27" fmla="*/ 144 h 157"/>
                  <a:gd name="T28" fmla="*/ 36 w 107"/>
                  <a:gd name="T29" fmla="*/ 139 h 157"/>
                  <a:gd name="T30" fmla="*/ 42 w 107"/>
                  <a:gd name="T31" fmla="*/ 119 h 157"/>
                  <a:gd name="T32" fmla="*/ 58 w 107"/>
                  <a:gd name="T33" fmla="*/ 115 h 157"/>
                  <a:gd name="T34" fmla="*/ 60 w 107"/>
                  <a:gd name="T35" fmla="*/ 104 h 157"/>
                  <a:gd name="T36" fmla="*/ 67 w 107"/>
                  <a:gd name="T37" fmla="*/ 91 h 157"/>
                  <a:gd name="T38" fmla="*/ 69 w 107"/>
                  <a:gd name="T39" fmla="*/ 85 h 157"/>
                  <a:gd name="T40" fmla="*/ 65 w 107"/>
                  <a:gd name="T41" fmla="*/ 82 h 157"/>
                  <a:gd name="T42" fmla="*/ 62 w 107"/>
                  <a:gd name="T43" fmla="*/ 82 h 157"/>
                  <a:gd name="T44" fmla="*/ 58 w 107"/>
                  <a:gd name="T45" fmla="*/ 78 h 157"/>
                  <a:gd name="T46" fmla="*/ 57 w 107"/>
                  <a:gd name="T47" fmla="*/ 72 h 157"/>
                  <a:gd name="T48" fmla="*/ 54 w 107"/>
                  <a:gd name="T49" fmla="*/ 2 h 157"/>
                  <a:gd name="T50" fmla="*/ 67 w 107"/>
                  <a:gd name="T51" fmla="*/ 21 h 157"/>
                  <a:gd name="T52" fmla="*/ 71 w 107"/>
                  <a:gd name="T53" fmla="*/ 27 h 157"/>
                  <a:gd name="T54" fmla="*/ 72 w 107"/>
                  <a:gd name="T55" fmla="*/ 34 h 157"/>
                  <a:gd name="T56" fmla="*/ 70 w 107"/>
                  <a:gd name="T57" fmla="*/ 55 h 157"/>
                  <a:gd name="T58" fmla="*/ 64 w 107"/>
                  <a:gd name="T59" fmla="*/ 60 h 157"/>
                  <a:gd name="T60" fmla="*/ 73 w 107"/>
                  <a:gd name="T61" fmla="*/ 82 h 157"/>
                  <a:gd name="T62" fmla="*/ 86 w 107"/>
                  <a:gd name="T63" fmla="*/ 80 h 157"/>
                  <a:gd name="T64" fmla="*/ 93 w 107"/>
                  <a:gd name="T65" fmla="*/ 71 h 157"/>
                  <a:gd name="T66" fmla="*/ 93 w 107"/>
                  <a:gd name="T67" fmla="*/ 62 h 157"/>
                  <a:gd name="T68" fmla="*/ 103 w 107"/>
                  <a:gd name="T69" fmla="*/ 54 h 157"/>
                  <a:gd name="T70" fmla="*/ 95 w 107"/>
                  <a:gd name="T71" fmla="*/ 46 h 157"/>
                  <a:gd name="T72" fmla="*/ 84 w 107"/>
                  <a:gd name="T73" fmla="*/ 31 h 157"/>
                  <a:gd name="T74" fmla="*/ 80 w 107"/>
                  <a:gd name="T75" fmla="*/ 27 h 157"/>
                  <a:gd name="T76" fmla="*/ 75 w 107"/>
                  <a:gd name="T77" fmla="*/ 32 h 157"/>
                  <a:gd name="T78" fmla="*/ 74 w 107"/>
                  <a:gd name="T79" fmla="*/ 17 h 157"/>
                  <a:gd name="T80" fmla="*/ 70 w 107"/>
                  <a:gd name="T81" fmla="*/ 10 h 157"/>
                  <a:gd name="T82" fmla="*/ 64 w 107"/>
                  <a:gd name="T83" fmla="*/ 5 h 157"/>
                  <a:gd name="T84" fmla="*/ 58 w 107"/>
                  <a:gd name="T8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157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6" name="Freeform 128"/>
              <p:cNvSpPr>
                <a:spLocks noEditPoints="1"/>
              </p:cNvSpPr>
              <p:nvPr/>
            </p:nvSpPr>
            <p:spPr bwMode="auto">
              <a:xfrm>
                <a:off x="3172" y="1046"/>
                <a:ext cx="75" cy="66"/>
              </a:xfrm>
              <a:custGeom>
                <a:avLst/>
                <a:gdLst>
                  <a:gd name="T0" fmla="*/ 38 w 38"/>
                  <a:gd name="T1" fmla="*/ 9 h 34"/>
                  <a:gd name="T2" fmla="*/ 36 w 38"/>
                  <a:gd name="T3" fmla="*/ 8 h 34"/>
                  <a:gd name="T4" fmla="*/ 36 w 38"/>
                  <a:gd name="T5" fmla="*/ 5 h 34"/>
                  <a:gd name="T6" fmla="*/ 31 w 38"/>
                  <a:gd name="T7" fmla="*/ 5 h 34"/>
                  <a:gd name="T8" fmla="*/ 28 w 38"/>
                  <a:gd name="T9" fmla="*/ 5 h 34"/>
                  <a:gd name="T10" fmla="*/ 27 w 38"/>
                  <a:gd name="T11" fmla="*/ 4 h 34"/>
                  <a:gd name="T12" fmla="*/ 24 w 38"/>
                  <a:gd name="T13" fmla="*/ 4 h 34"/>
                  <a:gd name="T14" fmla="*/ 22 w 38"/>
                  <a:gd name="T15" fmla="*/ 5 h 34"/>
                  <a:gd name="T16" fmla="*/ 20 w 38"/>
                  <a:gd name="T17" fmla="*/ 8 h 34"/>
                  <a:gd name="T18" fmla="*/ 14 w 38"/>
                  <a:gd name="T19" fmla="*/ 10 h 34"/>
                  <a:gd name="T20" fmla="*/ 10 w 38"/>
                  <a:gd name="T21" fmla="*/ 18 h 34"/>
                  <a:gd name="T22" fmla="*/ 12 w 38"/>
                  <a:gd name="T23" fmla="*/ 21 h 34"/>
                  <a:gd name="T24" fmla="*/ 9 w 38"/>
                  <a:gd name="T25" fmla="*/ 23 h 34"/>
                  <a:gd name="T26" fmla="*/ 10 w 38"/>
                  <a:gd name="T27" fmla="*/ 26 h 34"/>
                  <a:gd name="T28" fmla="*/ 8 w 38"/>
                  <a:gd name="T29" fmla="*/ 28 h 34"/>
                  <a:gd name="T30" fmla="*/ 4 w 38"/>
                  <a:gd name="T31" fmla="*/ 28 h 34"/>
                  <a:gd name="T32" fmla="*/ 0 w 38"/>
                  <a:gd name="T33" fmla="*/ 26 h 34"/>
                  <a:gd name="T34" fmla="*/ 0 w 38"/>
                  <a:gd name="T35" fmla="*/ 26 h 34"/>
                  <a:gd name="T36" fmla="*/ 7 w 38"/>
                  <a:gd name="T37" fmla="*/ 32 h 34"/>
                  <a:gd name="T38" fmla="*/ 12 w 38"/>
                  <a:gd name="T39" fmla="*/ 31 h 34"/>
                  <a:gd name="T40" fmla="*/ 16 w 38"/>
                  <a:gd name="T41" fmla="*/ 32 h 34"/>
                  <a:gd name="T42" fmla="*/ 20 w 38"/>
                  <a:gd name="T43" fmla="*/ 34 h 34"/>
                  <a:gd name="T44" fmla="*/ 23 w 38"/>
                  <a:gd name="T45" fmla="*/ 25 h 34"/>
                  <a:gd name="T46" fmla="*/ 28 w 38"/>
                  <a:gd name="T47" fmla="*/ 23 h 34"/>
                  <a:gd name="T48" fmla="*/ 32 w 38"/>
                  <a:gd name="T49" fmla="*/ 21 h 34"/>
                  <a:gd name="T50" fmla="*/ 35 w 38"/>
                  <a:gd name="T51" fmla="*/ 18 h 34"/>
                  <a:gd name="T52" fmla="*/ 36 w 38"/>
                  <a:gd name="T53" fmla="*/ 16 h 34"/>
                  <a:gd name="T54" fmla="*/ 38 w 38"/>
                  <a:gd name="T55" fmla="*/ 9 h 34"/>
                  <a:gd name="T56" fmla="*/ 2 w 38"/>
                  <a:gd name="T57" fmla="*/ 24 h 34"/>
                  <a:gd name="T58" fmla="*/ 4 w 38"/>
                  <a:gd name="T59" fmla="*/ 26 h 34"/>
                  <a:gd name="T60" fmla="*/ 7 w 38"/>
                  <a:gd name="T61" fmla="*/ 26 h 34"/>
                  <a:gd name="T62" fmla="*/ 6 w 38"/>
                  <a:gd name="T63" fmla="*/ 24 h 34"/>
                  <a:gd name="T64" fmla="*/ 2 w 38"/>
                  <a:gd name="T65" fmla="*/ 24 h 34"/>
                  <a:gd name="T66" fmla="*/ 24 w 38"/>
                  <a:gd name="T67" fmla="*/ 0 h 34"/>
                  <a:gd name="T68" fmla="*/ 24 w 38"/>
                  <a:gd name="T69" fmla="*/ 2 h 34"/>
                  <a:gd name="T70" fmla="*/ 24 w 38"/>
                  <a:gd name="T7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" h="34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7" name="Freeform 129"/>
              <p:cNvSpPr>
                <a:spLocks noEditPoints="1"/>
              </p:cNvSpPr>
              <p:nvPr/>
            </p:nvSpPr>
            <p:spPr bwMode="auto">
              <a:xfrm>
                <a:off x="3172" y="1046"/>
                <a:ext cx="75" cy="66"/>
              </a:xfrm>
              <a:custGeom>
                <a:avLst/>
                <a:gdLst>
                  <a:gd name="T0" fmla="*/ 38 w 38"/>
                  <a:gd name="T1" fmla="*/ 9 h 34"/>
                  <a:gd name="T2" fmla="*/ 36 w 38"/>
                  <a:gd name="T3" fmla="*/ 8 h 34"/>
                  <a:gd name="T4" fmla="*/ 36 w 38"/>
                  <a:gd name="T5" fmla="*/ 5 h 34"/>
                  <a:gd name="T6" fmla="*/ 31 w 38"/>
                  <a:gd name="T7" fmla="*/ 5 h 34"/>
                  <a:gd name="T8" fmla="*/ 28 w 38"/>
                  <a:gd name="T9" fmla="*/ 5 h 34"/>
                  <a:gd name="T10" fmla="*/ 27 w 38"/>
                  <a:gd name="T11" fmla="*/ 4 h 34"/>
                  <a:gd name="T12" fmla="*/ 24 w 38"/>
                  <a:gd name="T13" fmla="*/ 4 h 34"/>
                  <a:gd name="T14" fmla="*/ 22 w 38"/>
                  <a:gd name="T15" fmla="*/ 5 h 34"/>
                  <a:gd name="T16" fmla="*/ 20 w 38"/>
                  <a:gd name="T17" fmla="*/ 8 h 34"/>
                  <a:gd name="T18" fmla="*/ 14 w 38"/>
                  <a:gd name="T19" fmla="*/ 10 h 34"/>
                  <a:gd name="T20" fmla="*/ 10 w 38"/>
                  <a:gd name="T21" fmla="*/ 18 h 34"/>
                  <a:gd name="T22" fmla="*/ 12 w 38"/>
                  <a:gd name="T23" fmla="*/ 21 h 34"/>
                  <a:gd name="T24" fmla="*/ 9 w 38"/>
                  <a:gd name="T25" fmla="*/ 23 h 34"/>
                  <a:gd name="T26" fmla="*/ 10 w 38"/>
                  <a:gd name="T27" fmla="*/ 26 h 34"/>
                  <a:gd name="T28" fmla="*/ 8 w 38"/>
                  <a:gd name="T29" fmla="*/ 28 h 34"/>
                  <a:gd name="T30" fmla="*/ 4 w 38"/>
                  <a:gd name="T31" fmla="*/ 28 h 34"/>
                  <a:gd name="T32" fmla="*/ 0 w 38"/>
                  <a:gd name="T33" fmla="*/ 26 h 34"/>
                  <a:gd name="T34" fmla="*/ 0 w 38"/>
                  <a:gd name="T35" fmla="*/ 26 h 34"/>
                  <a:gd name="T36" fmla="*/ 7 w 38"/>
                  <a:gd name="T37" fmla="*/ 32 h 34"/>
                  <a:gd name="T38" fmla="*/ 12 w 38"/>
                  <a:gd name="T39" fmla="*/ 31 h 34"/>
                  <a:gd name="T40" fmla="*/ 16 w 38"/>
                  <a:gd name="T41" fmla="*/ 32 h 34"/>
                  <a:gd name="T42" fmla="*/ 20 w 38"/>
                  <a:gd name="T43" fmla="*/ 34 h 34"/>
                  <a:gd name="T44" fmla="*/ 23 w 38"/>
                  <a:gd name="T45" fmla="*/ 25 h 34"/>
                  <a:gd name="T46" fmla="*/ 28 w 38"/>
                  <a:gd name="T47" fmla="*/ 23 h 34"/>
                  <a:gd name="T48" fmla="*/ 32 w 38"/>
                  <a:gd name="T49" fmla="*/ 21 h 34"/>
                  <a:gd name="T50" fmla="*/ 35 w 38"/>
                  <a:gd name="T51" fmla="*/ 18 h 34"/>
                  <a:gd name="T52" fmla="*/ 36 w 38"/>
                  <a:gd name="T53" fmla="*/ 16 h 34"/>
                  <a:gd name="T54" fmla="*/ 38 w 38"/>
                  <a:gd name="T55" fmla="*/ 9 h 34"/>
                  <a:gd name="T56" fmla="*/ 2 w 38"/>
                  <a:gd name="T57" fmla="*/ 24 h 34"/>
                  <a:gd name="T58" fmla="*/ 4 w 38"/>
                  <a:gd name="T59" fmla="*/ 26 h 34"/>
                  <a:gd name="T60" fmla="*/ 7 w 38"/>
                  <a:gd name="T61" fmla="*/ 26 h 34"/>
                  <a:gd name="T62" fmla="*/ 6 w 38"/>
                  <a:gd name="T63" fmla="*/ 24 h 34"/>
                  <a:gd name="T64" fmla="*/ 2 w 38"/>
                  <a:gd name="T65" fmla="*/ 24 h 34"/>
                  <a:gd name="T66" fmla="*/ 24 w 38"/>
                  <a:gd name="T67" fmla="*/ 0 h 34"/>
                  <a:gd name="T68" fmla="*/ 24 w 38"/>
                  <a:gd name="T69" fmla="*/ 2 h 34"/>
                  <a:gd name="T70" fmla="*/ 24 w 38"/>
                  <a:gd name="T7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" h="34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8" name="Freeform 130"/>
              <p:cNvSpPr>
                <a:spLocks/>
              </p:cNvSpPr>
              <p:nvPr/>
            </p:nvSpPr>
            <p:spPr bwMode="auto">
              <a:xfrm>
                <a:off x="4470" y="1613"/>
                <a:ext cx="140" cy="84"/>
              </a:xfrm>
              <a:custGeom>
                <a:avLst/>
                <a:gdLst>
                  <a:gd name="T0" fmla="*/ 140 w 140"/>
                  <a:gd name="T1" fmla="*/ 53 h 84"/>
                  <a:gd name="T2" fmla="*/ 126 w 140"/>
                  <a:gd name="T3" fmla="*/ 51 h 84"/>
                  <a:gd name="T4" fmla="*/ 112 w 140"/>
                  <a:gd name="T5" fmla="*/ 49 h 84"/>
                  <a:gd name="T6" fmla="*/ 102 w 140"/>
                  <a:gd name="T7" fmla="*/ 45 h 84"/>
                  <a:gd name="T8" fmla="*/ 95 w 140"/>
                  <a:gd name="T9" fmla="*/ 43 h 84"/>
                  <a:gd name="T10" fmla="*/ 91 w 140"/>
                  <a:gd name="T11" fmla="*/ 37 h 84"/>
                  <a:gd name="T12" fmla="*/ 83 w 140"/>
                  <a:gd name="T13" fmla="*/ 29 h 84"/>
                  <a:gd name="T14" fmla="*/ 75 w 140"/>
                  <a:gd name="T15" fmla="*/ 25 h 84"/>
                  <a:gd name="T16" fmla="*/ 75 w 140"/>
                  <a:gd name="T17" fmla="*/ 17 h 84"/>
                  <a:gd name="T18" fmla="*/ 69 w 140"/>
                  <a:gd name="T19" fmla="*/ 14 h 84"/>
                  <a:gd name="T20" fmla="*/ 59 w 140"/>
                  <a:gd name="T21" fmla="*/ 15 h 84"/>
                  <a:gd name="T22" fmla="*/ 51 w 140"/>
                  <a:gd name="T23" fmla="*/ 15 h 84"/>
                  <a:gd name="T24" fmla="*/ 44 w 140"/>
                  <a:gd name="T25" fmla="*/ 2 h 84"/>
                  <a:gd name="T26" fmla="*/ 38 w 140"/>
                  <a:gd name="T27" fmla="*/ 2 h 84"/>
                  <a:gd name="T28" fmla="*/ 30 w 140"/>
                  <a:gd name="T29" fmla="*/ 2 h 84"/>
                  <a:gd name="T30" fmla="*/ 22 w 140"/>
                  <a:gd name="T31" fmla="*/ 0 h 84"/>
                  <a:gd name="T32" fmla="*/ 18 w 140"/>
                  <a:gd name="T33" fmla="*/ 2 h 84"/>
                  <a:gd name="T34" fmla="*/ 8 w 140"/>
                  <a:gd name="T35" fmla="*/ 8 h 84"/>
                  <a:gd name="T36" fmla="*/ 0 w 140"/>
                  <a:gd name="T37" fmla="*/ 19 h 84"/>
                  <a:gd name="T38" fmla="*/ 2 w 140"/>
                  <a:gd name="T39" fmla="*/ 29 h 84"/>
                  <a:gd name="T40" fmla="*/ 12 w 140"/>
                  <a:gd name="T41" fmla="*/ 33 h 84"/>
                  <a:gd name="T42" fmla="*/ 16 w 140"/>
                  <a:gd name="T43" fmla="*/ 39 h 84"/>
                  <a:gd name="T44" fmla="*/ 24 w 140"/>
                  <a:gd name="T45" fmla="*/ 43 h 84"/>
                  <a:gd name="T46" fmla="*/ 34 w 140"/>
                  <a:gd name="T47" fmla="*/ 47 h 84"/>
                  <a:gd name="T48" fmla="*/ 46 w 140"/>
                  <a:gd name="T49" fmla="*/ 53 h 84"/>
                  <a:gd name="T50" fmla="*/ 55 w 140"/>
                  <a:gd name="T51" fmla="*/ 53 h 84"/>
                  <a:gd name="T52" fmla="*/ 63 w 140"/>
                  <a:gd name="T53" fmla="*/ 59 h 84"/>
                  <a:gd name="T54" fmla="*/ 67 w 140"/>
                  <a:gd name="T55" fmla="*/ 65 h 84"/>
                  <a:gd name="T56" fmla="*/ 75 w 140"/>
                  <a:gd name="T57" fmla="*/ 65 h 84"/>
                  <a:gd name="T58" fmla="*/ 83 w 140"/>
                  <a:gd name="T59" fmla="*/ 72 h 84"/>
                  <a:gd name="T60" fmla="*/ 97 w 140"/>
                  <a:gd name="T61" fmla="*/ 72 h 84"/>
                  <a:gd name="T62" fmla="*/ 110 w 140"/>
                  <a:gd name="T63" fmla="*/ 80 h 84"/>
                  <a:gd name="T64" fmla="*/ 120 w 140"/>
                  <a:gd name="T65" fmla="*/ 80 h 84"/>
                  <a:gd name="T66" fmla="*/ 128 w 140"/>
                  <a:gd name="T67" fmla="*/ 84 h 84"/>
                  <a:gd name="T68" fmla="*/ 136 w 140"/>
                  <a:gd name="T69" fmla="*/ 82 h 84"/>
                  <a:gd name="T70" fmla="*/ 140 w 140"/>
                  <a:gd name="T71" fmla="*/ 78 h 84"/>
                  <a:gd name="T72" fmla="*/ 140 w 140"/>
                  <a:gd name="T73" fmla="*/ 72 h 84"/>
                  <a:gd name="T74" fmla="*/ 136 w 140"/>
                  <a:gd name="T75" fmla="*/ 68 h 84"/>
                  <a:gd name="T76" fmla="*/ 138 w 140"/>
                  <a:gd name="T77" fmla="*/ 63 h 84"/>
                  <a:gd name="T78" fmla="*/ 140 w 140"/>
                  <a:gd name="T79" fmla="*/ 5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0" h="84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89" name="Freeform 131"/>
              <p:cNvSpPr>
                <a:spLocks/>
              </p:cNvSpPr>
              <p:nvPr/>
            </p:nvSpPr>
            <p:spPr bwMode="auto">
              <a:xfrm>
                <a:off x="4470" y="1613"/>
                <a:ext cx="140" cy="84"/>
              </a:xfrm>
              <a:custGeom>
                <a:avLst/>
                <a:gdLst>
                  <a:gd name="T0" fmla="*/ 140 w 140"/>
                  <a:gd name="T1" fmla="*/ 53 h 84"/>
                  <a:gd name="T2" fmla="*/ 126 w 140"/>
                  <a:gd name="T3" fmla="*/ 51 h 84"/>
                  <a:gd name="T4" fmla="*/ 112 w 140"/>
                  <a:gd name="T5" fmla="*/ 49 h 84"/>
                  <a:gd name="T6" fmla="*/ 102 w 140"/>
                  <a:gd name="T7" fmla="*/ 45 h 84"/>
                  <a:gd name="T8" fmla="*/ 95 w 140"/>
                  <a:gd name="T9" fmla="*/ 43 h 84"/>
                  <a:gd name="T10" fmla="*/ 91 w 140"/>
                  <a:gd name="T11" fmla="*/ 37 h 84"/>
                  <a:gd name="T12" fmla="*/ 83 w 140"/>
                  <a:gd name="T13" fmla="*/ 29 h 84"/>
                  <a:gd name="T14" fmla="*/ 75 w 140"/>
                  <a:gd name="T15" fmla="*/ 25 h 84"/>
                  <a:gd name="T16" fmla="*/ 75 w 140"/>
                  <a:gd name="T17" fmla="*/ 17 h 84"/>
                  <a:gd name="T18" fmla="*/ 69 w 140"/>
                  <a:gd name="T19" fmla="*/ 14 h 84"/>
                  <a:gd name="T20" fmla="*/ 59 w 140"/>
                  <a:gd name="T21" fmla="*/ 15 h 84"/>
                  <a:gd name="T22" fmla="*/ 51 w 140"/>
                  <a:gd name="T23" fmla="*/ 15 h 84"/>
                  <a:gd name="T24" fmla="*/ 44 w 140"/>
                  <a:gd name="T25" fmla="*/ 2 h 84"/>
                  <a:gd name="T26" fmla="*/ 38 w 140"/>
                  <a:gd name="T27" fmla="*/ 2 h 84"/>
                  <a:gd name="T28" fmla="*/ 30 w 140"/>
                  <a:gd name="T29" fmla="*/ 2 h 84"/>
                  <a:gd name="T30" fmla="*/ 22 w 140"/>
                  <a:gd name="T31" fmla="*/ 0 h 84"/>
                  <a:gd name="T32" fmla="*/ 18 w 140"/>
                  <a:gd name="T33" fmla="*/ 2 h 84"/>
                  <a:gd name="T34" fmla="*/ 8 w 140"/>
                  <a:gd name="T35" fmla="*/ 8 h 84"/>
                  <a:gd name="T36" fmla="*/ 0 w 140"/>
                  <a:gd name="T37" fmla="*/ 19 h 84"/>
                  <a:gd name="T38" fmla="*/ 2 w 140"/>
                  <a:gd name="T39" fmla="*/ 29 h 84"/>
                  <a:gd name="T40" fmla="*/ 12 w 140"/>
                  <a:gd name="T41" fmla="*/ 33 h 84"/>
                  <a:gd name="T42" fmla="*/ 16 w 140"/>
                  <a:gd name="T43" fmla="*/ 39 h 84"/>
                  <a:gd name="T44" fmla="*/ 24 w 140"/>
                  <a:gd name="T45" fmla="*/ 43 h 84"/>
                  <a:gd name="T46" fmla="*/ 34 w 140"/>
                  <a:gd name="T47" fmla="*/ 47 h 84"/>
                  <a:gd name="T48" fmla="*/ 46 w 140"/>
                  <a:gd name="T49" fmla="*/ 53 h 84"/>
                  <a:gd name="T50" fmla="*/ 55 w 140"/>
                  <a:gd name="T51" fmla="*/ 53 h 84"/>
                  <a:gd name="T52" fmla="*/ 63 w 140"/>
                  <a:gd name="T53" fmla="*/ 59 h 84"/>
                  <a:gd name="T54" fmla="*/ 67 w 140"/>
                  <a:gd name="T55" fmla="*/ 65 h 84"/>
                  <a:gd name="T56" fmla="*/ 75 w 140"/>
                  <a:gd name="T57" fmla="*/ 65 h 84"/>
                  <a:gd name="T58" fmla="*/ 83 w 140"/>
                  <a:gd name="T59" fmla="*/ 72 h 84"/>
                  <a:gd name="T60" fmla="*/ 97 w 140"/>
                  <a:gd name="T61" fmla="*/ 72 h 84"/>
                  <a:gd name="T62" fmla="*/ 110 w 140"/>
                  <a:gd name="T63" fmla="*/ 80 h 84"/>
                  <a:gd name="T64" fmla="*/ 120 w 140"/>
                  <a:gd name="T65" fmla="*/ 80 h 84"/>
                  <a:gd name="T66" fmla="*/ 128 w 140"/>
                  <a:gd name="T67" fmla="*/ 84 h 84"/>
                  <a:gd name="T68" fmla="*/ 136 w 140"/>
                  <a:gd name="T69" fmla="*/ 82 h 84"/>
                  <a:gd name="T70" fmla="*/ 140 w 140"/>
                  <a:gd name="T71" fmla="*/ 78 h 84"/>
                  <a:gd name="T72" fmla="*/ 140 w 140"/>
                  <a:gd name="T73" fmla="*/ 72 h 84"/>
                  <a:gd name="T74" fmla="*/ 136 w 140"/>
                  <a:gd name="T75" fmla="*/ 68 h 84"/>
                  <a:gd name="T76" fmla="*/ 138 w 140"/>
                  <a:gd name="T77" fmla="*/ 63 h 84"/>
                  <a:gd name="T78" fmla="*/ 140 w 140"/>
                  <a:gd name="T79" fmla="*/ 5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0" h="84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0" name="Freeform 132"/>
              <p:cNvSpPr>
                <a:spLocks noEditPoints="1"/>
              </p:cNvSpPr>
              <p:nvPr/>
            </p:nvSpPr>
            <p:spPr bwMode="auto">
              <a:xfrm>
                <a:off x="3313" y="2612"/>
                <a:ext cx="228" cy="261"/>
              </a:xfrm>
              <a:custGeom>
                <a:avLst/>
                <a:gdLst>
                  <a:gd name="T0" fmla="*/ 2 w 116"/>
                  <a:gd name="T1" fmla="*/ 5 h 133"/>
                  <a:gd name="T2" fmla="*/ 1 w 116"/>
                  <a:gd name="T3" fmla="*/ 15 h 133"/>
                  <a:gd name="T4" fmla="*/ 8 w 116"/>
                  <a:gd name="T5" fmla="*/ 23 h 133"/>
                  <a:gd name="T6" fmla="*/ 10 w 116"/>
                  <a:gd name="T7" fmla="*/ 30 h 133"/>
                  <a:gd name="T8" fmla="*/ 12 w 116"/>
                  <a:gd name="T9" fmla="*/ 39 h 133"/>
                  <a:gd name="T10" fmla="*/ 18 w 116"/>
                  <a:gd name="T11" fmla="*/ 45 h 133"/>
                  <a:gd name="T12" fmla="*/ 20 w 116"/>
                  <a:gd name="T13" fmla="*/ 53 h 133"/>
                  <a:gd name="T14" fmla="*/ 24 w 116"/>
                  <a:gd name="T15" fmla="*/ 58 h 133"/>
                  <a:gd name="T16" fmla="*/ 24 w 116"/>
                  <a:gd name="T17" fmla="*/ 60 h 133"/>
                  <a:gd name="T18" fmla="*/ 23 w 116"/>
                  <a:gd name="T19" fmla="*/ 64 h 133"/>
                  <a:gd name="T20" fmla="*/ 24 w 116"/>
                  <a:gd name="T21" fmla="*/ 70 h 133"/>
                  <a:gd name="T22" fmla="*/ 24 w 116"/>
                  <a:gd name="T23" fmla="*/ 72 h 133"/>
                  <a:gd name="T24" fmla="*/ 24 w 116"/>
                  <a:gd name="T25" fmla="*/ 82 h 133"/>
                  <a:gd name="T26" fmla="*/ 28 w 116"/>
                  <a:gd name="T27" fmla="*/ 96 h 133"/>
                  <a:gd name="T28" fmla="*/ 28 w 116"/>
                  <a:gd name="T29" fmla="*/ 100 h 133"/>
                  <a:gd name="T30" fmla="*/ 29 w 116"/>
                  <a:gd name="T31" fmla="*/ 110 h 133"/>
                  <a:gd name="T32" fmla="*/ 35 w 116"/>
                  <a:gd name="T33" fmla="*/ 124 h 133"/>
                  <a:gd name="T34" fmla="*/ 39 w 116"/>
                  <a:gd name="T35" fmla="*/ 128 h 133"/>
                  <a:gd name="T36" fmla="*/ 45 w 116"/>
                  <a:gd name="T37" fmla="*/ 127 h 133"/>
                  <a:gd name="T38" fmla="*/ 49 w 116"/>
                  <a:gd name="T39" fmla="*/ 129 h 133"/>
                  <a:gd name="T40" fmla="*/ 58 w 116"/>
                  <a:gd name="T41" fmla="*/ 131 h 133"/>
                  <a:gd name="T42" fmla="*/ 67 w 116"/>
                  <a:gd name="T43" fmla="*/ 126 h 133"/>
                  <a:gd name="T44" fmla="*/ 68 w 116"/>
                  <a:gd name="T45" fmla="*/ 53 h 133"/>
                  <a:gd name="T46" fmla="*/ 78 w 116"/>
                  <a:gd name="T47" fmla="*/ 17 h 133"/>
                  <a:gd name="T48" fmla="*/ 104 w 116"/>
                  <a:gd name="T49" fmla="*/ 15 h 133"/>
                  <a:gd name="T50" fmla="*/ 112 w 116"/>
                  <a:gd name="T51" fmla="*/ 13 h 133"/>
                  <a:gd name="T52" fmla="*/ 113 w 116"/>
                  <a:gd name="T53" fmla="*/ 9 h 133"/>
                  <a:gd name="T54" fmla="*/ 98 w 116"/>
                  <a:gd name="T55" fmla="*/ 9 h 133"/>
                  <a:gd name="T56" fmla="*/ 73 w 116"/>
                  <a:gd name="T57" fmla="*/ 11 h 133"/>
                  <a:gd name="T58" fmla="*/ 63 w 116"/>
                  <a:gd name="T59" fmla="*/ 9 h 133"/>
                  <a:gd name="T60" fmla="*/ 55 w 116"/>
                  <a:gd name="T61" fmla="*/ 4 h 133"/>
                  <a:gd name="T62" fmla="*/ 12 w 116"/>
                  <a:gd name="T63" fmla="*/ 0 h 133"/>
                  <a:gd name="T64" fmla="*/ 1 w 116"/>
                  <a:gd name="T65" fmla="*/ 2 h 133"/>
                  <a:gd name="T66" fmla="*/ 24 w 116"/>
                  <a:gd name="T67" fmla="*/ 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133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1" name="Freeform 133"/>
              <p:cNvSpPr>
                <a:spLocks noEditPoints="1"/>
              </p:cNvSpPr>
              <p:nvPr/>
            </p:nvSpPr>
            <p:spPr bwMode="auto">
              <a:xfrm>
                <a:off x="3313" y="2612"/>
                <a:ext cx="228" cy="261"/>
              </a:xfrm>
              <a:custGeom>
                <a:avLst/>
                <a:gdLst>
                  <a:gd name="T0" fmla="*/ 2 w 116"/>
                  <a:gd name="T1" fmla="*/ 5 h 133"/>
                  <a:gd name="T2" fmla="*/ 1 w 116"/>
                  <a:gd name="T3" fmla="*/ 15 h 133"/>
                  <a:gd name="T4" fmla="*/ 8 w 116"/>
                  <a:gd name="T5" fmla="*/ 23 h 133"/>
                  <a:gd name="T6" fmla="*/ 10 w 116"/>
                  <a:gd name="T7" fmla="*/ 30 h 133"/>
                  <a:gd name="T8" fmla="*/ 12 w 116"/>
                  <a:gd name="T9" fmla="*/ 39 h 133"/>
                  <a:gd name="T10" fmla="*/ 18 w 116"/>
                  <a:gd name="T11" fmla="*/ 45 h 133"/>
                  <a:gd name="T12" fmla="*/ 20 w 116"/>
                  <a:gd name="T13" fmla="*/ 53 h 133"/>
                  <a:gd name="T14" fmla="*/ 24 w 116"/>
                  <a:gd name="T15" fmla="*/ 58 h 133"/>
                  <a:gd name="T16" fmla="*/ 24 w 116"/>
                  <a:gd name="T17" fmla="*/ 60 h 133"/>
                  <a:gd name="T18" fmla="*/ 23 w 116"/>
                  <a:gd name="T19" fmla="*/ 64 h 133"/>
                  <a:gd name="T20" fmla="*/ 24 w 116"/>
                  <a:gd name="T21" fmla="*/ 70 h 133"/>
                  <a:gd name="T22" fmla="*/ 24 w 116"/>
                  <a:gd name="T23" fmla="*/ 72 h 133"/>
                  <a:gd name="T24" fmla="*/ 24 w 116"/>
                  <a:gd name="T25" fmla="*/ 82 h 133"/>
                  <a:gd name="T26" fmla="*/ 28 w 116"/>
                  <a:gd name="T27" fmla="*/ 96 h 133"/>
                  <a:gd name="T28" fmla="*/ 28 w 116"/>
                  <a:gd name="T29" fmla="*/ 100 h 133"/>
                  <a:gd name="T30" fmla="*/ 29 w 116"/>
                  <a:gd name="T31" fmla="*/ 110 h 133"/>
                  <a:gd name="T32" fmla="*/ 35 w 116"/>
                  <a:gd name="T33" fmla="*/ 124 h 133"/>
                  <a:gd name="T34" fmla="*/ 39 w 116"/>
                  <a:gd name="T35" fmla="*/ 128 h 133"/>
                  <a:gd name="T36" fmla="*/ 45 w 116"/>
                  <a:gd name="T37" fmla="*/ 127 h 133"/>
                  <a:gd name="T38" fmla="*/ 49 w 116"/>
                  <a:gd name="T39" fmla="*/ 129 h 133"/>
                  <a:gd name="T40" fmla="*/ 58 w 116"/>
                  <a:gd name="T41" fmla="*/ 131 h 133"/>
                  <a:gd name="T42" fmla="*/ 67 w 116"/>
                  <a:gd name="T43" fmla="*/ 126 h 133"/>
                  <a:gd name="T44" fmla="*/ 68 w 116"/>
                  <a:gd name="T45" fmla="*/ 53 h 133"/>
                  <a:gd name="T46" fmla="*/ 78 w 116"/>
                  <a:gd name="T47" fmla="*/ 17 h 133"/>
                  <a:gd name="T48" fmla="*/ 104 w 116"/>
                  <a:gd name="T49" fmla="*/ 15 h 133"/>
                  <a:gd name="T50" fmla="*/ 112 w 116"/>
                  <a:gd name="T51" fmla="*/ 13 h 133"/>
                  <a:gd name="T52" fmla="*/ 113 w 116"/>
                  <a:gd name="T53" fmla="*/ 9 h 133"/>
                  <a:gd name="T54" fmla="*/ 98 w 116"/>
                  <a:gd name="T55" fmla="*/ 9 h 133"/>
                  <a:gd name="T56" fmla="*/ 73 w 116"/>
                  <a:gd name="T57" fmla="*/ 11 h 133"/>
                  <a:gd name="T58" fmla="*/ 63 w 116"/>
                  <a:gd name="T59" fmla="*/ 9 h 133"/>
                  <a:gd name="T60" fmla="*/ 55 w 116"/>
                  <a:gd name="T61" fmla="*/ 4 h 133"/>
                  <a:gd name="T62" fmla="*/ 12 w 116"/>
                  <a:gd name="T63" fmla="*/ 0 h 133"/>
                  <a:gd name="T64" fmla="*/ 1 w 116"/>
                  <a:gd name="T65" fmla="*/ 2 h 133"/>
                  <a:gd name="T66" fmla="*/ 24 w 116"/>
                  <a:gd name="T67" fmla="*/ 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133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2" name="Freeform 134"/>
              <p:cNvSpPr>
                <a:spLocks/>
              </p:cNvSpPr>
              <p:nvPr/>
            </p:nvSpPr>
            <p:spPr bwMode="auto">
              <a:xfrm>
                <a:off x="3910" y="1371"/>
                <a:ext cx="15" cy="18"/>
              </a:xfrm>
              <a:custGeom>
                <a:avLst/>
                <a:gdLst>
                  <a:gd name="T0" fmla="*/ 6 w 8"/>
                  <a:gd name="T1" fmla="*/ 9 h 9"/>
                  <a:gd name="T2" fmla="*/ 0 w 8"/>
                  <a:gd name="T3" fmla="*/ 1 h 9"/>
                  <a:gd name="T4" fmla="*/ 4 w 8"/>
                  <a:gd name="T5" fmla="*/ 0 h 9"/>
                  <a:gd name="T6" fmla="*/ 5 w 8"/>
                  <a:gd name="T7" fmla="*/ 2 h 9"/>
                  <a:gd name="T8" fmla="*/ 4 w 8"/>
                  <a:gd name="T9" fmla="*/ 2 h 9"/>
                  <a:gd name="T10" fmla="*/ 5 w 8"/>
                  <a:gd name="T11" fmla="*/ 5 h 9"/>
                  <a:gd name="T12" fmla="*/ 8 w 8"/>
                  <a:gd name="T13" fmla="*/ 7 h 9"/>
                  <a:gd name="T14" fmla="*/ 6 w 8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6" y="9"/>
                    </a:moveTo>
                    <a:cubicBezTo>
                      <a:pt x="4" y="7"/>
                      <a:pt x="1" y="4"/>
                      <a:pt x="0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8" y="6"/>
                      <a:pt x="8" y="7"/>
                    </a:cubicBezTo>
                    <a:cubicBezTo>
                      <a:pt x="8" y="8"/>
                      <a:pt x="7" y="9"/>
                      <a:pt x="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3" name="Freeform 135"/>
              <p:cNvSpPr>
                <a:spLocks/>
              </p:cNvSpPr>
              <p:nvPr/>
            </p:nvSpPr>
            <p:spPr bwMode="auto">
              <a:xfrm>
                <a:off x="3625" y="2484"/>
                <a:ext cx="183" cy="336"/>
              </a:xfrm>
              <a:custGeom>
                <a:avLst/>
                <a:gdLst>
                  <a:gd name="T0" fmla="*/ 42 w 93"/>
                  <a:gd name="T1" fmla="*/ 30 h 171"/>
                  <a:gd name="T2" fmla="*/ 47 w 93"/>
                  <a:gd name="T3" fmla="*/ 40 h 171"/>
                  <a:gd name="T4" fmla="*/ 48 w 93"/>
                  <a:gd name="T5" fmla="*/ 52 h 171"/>
                  <a:gd name="T6" fmla="*/ 43 w 93"/>
                  <a:gd name="T7" fmla="*/ 62 h 171"/>
                  <a:gd name="T8" fmla="*/ 39 w 93"/>
                  <a:gd name="T9" fmla="*/ 62 h 171"/>
                  <a:gd name="T10" fmla="*/ 31 w 93"/>
                  <a:gd name="T11" fmla="*/ 56 h 171"/>
                  <a:gd name="T12" fmla="*/ 33 w 93"/>
                  <a:gd name="T13" fmla="*/ 45 h 171"/>
                  <a:gd name="T14" fmla="*/ 25 w 93"/>
                  <a:gd name="T15" fmla="*/ 43 h 171"/>
                  <a:gd name="T16" fmla="*/ 20 w 93"/>
                  <a:gd name="T17" fmla="*/ 37 h 171"/>
                  <a:gd name="T18" fmla="*/ 3 w 93"/>
                  <a:gd name="T19" fmla="*/ 48 h 171"/>
                  <a:gd name="T20" fmla="*/ 2 w 93"/>
                  <a:gd name="T21" fmla="*/ 55 h 171"/>
                  <a:gd name="T22" fmla="*/ 10 w 93"/>
                  <a:gd name="T23" fmla="*/ 57 h 171"/>
                  <a:gd name="T24" fmla="*/ 21 w 93"/>
                  <a:gd name="T25" fmla="*/ 63 h 171"/>
                  <a:gd name="T26" fmla="*/ 20 w 93"/>
                  <a:gd name="T27" fmla="*/ 72 h 171"/>
                  <a:gd name="T28" fmla="*/ 24 w 93"/>
                  <a:gd name="T29" fmla="*/ 83 h 171"/>
                  <a:gd name="T30" fmla="*/ 20 w 93"/>
                  <a:gd name="T31" fmla="*/ 90 h 171"/>
                  <a:gd name="T32" fmla="*/ 20 w 93"/>
                  <a:gd name="T33" fmla="*/ 99 h 171"/>
                  <a:gd name="T34" fmla="*/ 20 w 93"/>
                  <a:gd name="T35" fmla="*/ 109 h 171"/>
                  <a:gd name="T36" fmla="*/ 18 w 93"/>
                  <a:gd name="T37" fmla="*/ 117 h 171"/>
                  <a:gd name="T38" fmla="*/ 11 w 93"/>
                  <a:gd name="T39" fmla="*/ 134 h 171"/>
                  <a:gd name="T40" fmla="*/ 11 w 93"/>
                  <a:gd name="T41" fmla="*/ 153 h 171"/>
                  <a:gd name="T42" fmla="*/ 12 w 93"/>
                  <a:gd name="T43" fmla="*/ 161 h 171"/>
                  <a:gd name="T44" fmla="*/ 15 w 93"/>
                  <a:gd name="T45" fmla="*/ 171 h 171"/>
                  <a:gd name="T46" fmla="*/ 22 w 93"/>
                  <a:gd name="T47" fmla="*/ 167 h 171"/>
                  <a:gd name="T48" fmla="*/ 19 w 93"/>
                  <a:gd name="T49" fmla="*/ 163 h 171"/>
                  <a:gd name="T50" fmla="*/ 45 w 93"/>
                  <a:gd name="T51" fmla="*/ 147 h 171"/>
                  <a:gd name="T52" fmla="*/ 44 w 93"/>
                  <a:gd name="T53" fmla="*/ 126 h 171"/>
                  <a:gd name="T54" fmla="*/ 41 w 93"/>
                  <a:gd name="T55" fmla="*/ 109 h 171"/>
                  <a:gd name="T56" fmla="*/ 37 w 93"/>
                  <a:gd name="T57" fmla="*/ 96 h 171"/>
                  <a:gd name="T58" fmla="*/ 45 w 93"/>
                  <a:gd name="T59" fmla="*/ 89 h 171"/>
                  <a:gd name="T60" fmla="*/ 50 w 93"/>
                  <a:gd name="T61" fmla="*/ 78 h 171"/>
                  <a:gd name="T62" fmla="*/ 58 w 93"/>
                  <a:gd name="T63" fmla="*/ 77 h 171"/>
                  <a:gd name="T64" fmla="*/ 62 w 93"/>
                  <a:gd name="T65" fmla="*/ 76 h 171"/>
                  <a:gd name="T66" fmla="*/ 68 w 93"/>
                  <a:gd name="T67" fmla="*/ 72 h 171"/>
                  <a:gd name="T68" fmla="*/ 80 w 93"/>
                  <a:gd name="T69" fmla="*/ 64 h 171"/>
                  <a:gd name="T70" fmla="*/ 85 w 93"/>
                  <a:gd name="T71" fmla="*/ 58 h 171"/>
                  <a:gd name="T72" fmla="*/ 89 w 93"/>
                  <a:gd name="T73" fmla="*/ 50 h 171"/>
                  <a:gd name="T74" fmla="*/ 91 w 93"/>
                  <a:gd name="T75" fmla="*/ 47 h 171"/>
                  <a:gd name="T76" fmla="*/ 89 w 93"/>
                  <a:gd name="T77" fmla="*/ 42 h 171"/>
                  <a:gd name="T78" fmla="*/ 92 w 93"/>
                  <a:gd name="T79" fmla="*/ 29 h 171"/>
                  <a:gd name="T80" fmla="*/ 88 w 93"/>
                  <a:gd name="T81" fmla="*/ 4 h 171"/>
                  <a:gd name="T82" fmla="*/ 81 w 93"/>
                  <a:gd name="T83" fmla="*/ 4 h 171"/>
                  <a:gd name="T84" fmla="*/ 70 w 93"/>
                  <a:gd name="T85" fmla="*/ 9 h 171"/>
                  <a:gd name="T86" fmla="*/ 63 w 93"/>
                  <a:gd name="T87" fmla="*/ 11 h 171"/>
                  <a:gd name="T88" fmla="*/ 50 w 93"/>
                  <a:gd name="T89" fmla="*/ 13 h 171"/>
                  <a:gd name="T90" fmla="*/ 43 w 93"/>
                  <a:gd name="T91" fmla="*/ 11 h 171"/>
                  <a:gd name="T92" fmla="*/ 38 w 93"/>
                  <a:gd name="T93" fmla="*/ 17 h 171"/>
                  <a:gd name="T94" fmla="*/ 39 w 93"/>
                  <a:gd name="T95" fmla="*/ 2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171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4" name="Freeform 136"/>
              <p:cNvSpPr>
                <a:spLocks/>
              </p:cNvSpPr>
              <p:nvPr/>
            </p:nvSpPr>
            <p:spPr bwMode="auto">
              <a:xfrm>
                <a:off x="3625" y="2484"/>
                <a:ext cx="183" cy="336"/>
              </a:xfrm>
              <a:custGeom>
                <a:avLst/>
                <a:gdLst>
                  <a:gd name="T0" fmla="*/ 42 w 93"/>
                  <a:gd name="T1" fmla="*/ 30 h 171"/>
                  <a:gd name="T2" fmla="*/ 47 w 93"/>
                  <a:gd name="T3" fmla="*/ 40 h 171"/>
                  <a:gd name="T4" fmla="*/ 48 w 93"/>
                  <a:gd name="T5" fmla="*/ 52 h 171"/>
                  <a:gd name="T6" fmla="*/ 43 w 93"/>
                  <a:gd name="T7" fmla="*/ 62 h 171"/>
                  <a:gd name="T8" fmla="*/ 39 w 93"/>
                  <a:gd name="T9" fmla="*/ 62 h 171"/>
                  <a:gd name="T10" fmla="*/ 31 w 93"/>
                  <a:gd name="T11" fmla="*/ 56 h 171"/>
                  <a:gd name="T12" fmla="*/ 33 w 93"/>
                  <a:gd name="T13" fmla="*/ 45 h 171"/>
                  <a:gd name="T14" fmla="*/ 25 w 93"/>
                  <a:gd name="T15" fmla="*/ 43 h 171"/>
                  <a:gd name="T16" fmla="*/ 20 w 93"/>
                  <a:gd name="T17" fmla="*/ 37 h 171"/>
                  <a:gd name="T18" fmla="*/ 3 w 93"/>
                  <a:gd name="T19" fmla="*/ 48 h 171"/>
                  <a:gd name="T20" fmla="*/ 2 w 93"/>
                  <a:gd name="T21" fmla="*/ 55 h 171"/>
                  <a:gd name="T22" fmla="*/ 10 w 93"/>
                  <a:gd name="T23" fmla="*/ 57 h 171"/>
                  <a:gd name="T24" fmla="*/ 21 w 93"/>
                  <a:gd name="T25" fmla="*/ 63 h 171"/>
                  <a:gd name="T26" fmla="*/ 20 w 93"/>
                  <a:gd name="T27" fmla="*/ 72 h 171"/>
                  <a:gd name="T28" fmla="*/ 24 w 93"/>
                  <a:gd name="T29" fmla="*/ 83 h 171"/>
                  <a:gd name="T30" fmla="*/ 20 w 93"/>
                  <a:gd name="T31" fmla="*/ 90 h 171"/>
                  <a:gd name="T32" fmla="*/ 20 w 93"/>
                  <a:gd name="T33" fmla="*/ 99 h 171"/>
                  <a:gd name="T34" fmla="*/ 20 w 93"/>
                  <a:gd name="T35" fmla="*/ 109 h 171"/>
                  <a:gd name="T36" fmla="*/ 18 w 93"/>
                  <a:gd name="T37" fmla="*/ 117 h 171"/>
                  <a:gd name="T38" fmla="*/ 11 w 93"/>
                  <a:gd name="T39" fmla="*/ 134 h 171"/>
                  <a:gd name="T40" fmla="*/ 11 w 93"/>
                  <a:gd name="T41" fmla="*/ 153 h 171"/>
                  <a:gd name="T42" fmla="*/ 12 w 93"/>
                  <a:gd name="T43" fmla="*/ 161 h 171"/>
                  <a:gd name="T44" fmla="*/ 15 w 93"/>
                  <a:gd name="T45" fmla="*/ 171 h 171"/>
                  <a:gd name="T46" fmla="*/ 22 w 93"/>
                  <a:gd name="T47" fmla="*/ 167 h 171"/>
                  <a:gd name="T48" fmla="*/ 19 w 93"/>
                  <a:gd name="T49" fmla="*/ 163 h 171"/>
                  <a:gd name="T50" fmla="*/ 45 w 93"/>
                  <a:gd name="T51" fmla="*/ 147 h 171"/>
                  <a:gd name="T52" fmla="*/ 44 w 93"/>
                  <a:gd name="T53" fmla="*/ 126 h 171"/>
                  <a:gd name="T54" fmla="*/ 41 w 93"/>
                  <a:gd name="T55" fmla="*/ 109 h 171"/>
                  <a:gd name="T56" fmla="*/ 37 w 93"/>
                  <a:gd name="T57" fmla="*/ 96 h 171"/>
                  <a:gd name="T58" fmla="*/ 45 w 93"/>
                  <a:gd name="T59" fmla="*/ 89 h 171"/>
                  <a:gd name="T60" fmla="*/ 50 w 93"/>
                  <a:gd name="T61" fmla="*/ 78 h 171"/>
                  <a:gd name="T62" fmla="*/ 58 w 93"/>
                  <a:gd name="T63" fmla="*/ 77 h 171"/>
                  <a:gd name="T64" fmla="*/ 62 w 93"/>
                  <a:gd name="T65" fmla="*/ 76 h 171"/>
                  <a:gd name="T66" fmla="*/ 68 w 93"/>
                  <a:gd name="T67" fmla="*/ 72 h 171"/>
                  <a:gd name="T68" fmla="*/ 80 w 93"/>
                  <a:gd name="T69" fmla="*/ 64 h 171"/>
                  <a:gd name="T70" fmla="*/ 85 w 93"/>
                  <a:gd name="T71" fmla="*/ 58 h 171"/>
                  <a:gd name="T72" fmla="*/ 89 w 93"/>
                  <a:gd name="T73" fmla="*/ 50 h 171"/>
                  <a:gd name="T74" fmla="*/ 91 w 93"/>
                  <a:gd name="T75" fmla="*/ 47 h 171"/>
                  <a:gd name="T76" fmla="*/ 89 w 93"/>
                  <a:gd name="T77" fmla="*/ 42 h 171"/>
                  <a:gd name="T78" fmla="*/ 92 w 93"/>
                  <a:gd name="T79" fmla="*/ 29 h 171"/>
                  <a:gd name="T80" fmla="*/ 88 w 93"/>
                  <a:gd name="T81" fmla="*/ 4 h 171"/>
                  <a:gd name="T82" fmla="*/ 81 w 93"/>
                  <a:gd name="T83" fmla="*/ 4 h 171"/>
                  <a:gd name="T84" fmla="*/ 70 w 93"/>
                  <a:gd name="T85" fmla="*/ 9 h 171"/>
                  <a:gd name="T86" fmla="*/ 63 w 93"/>
                  <a:gd name="T87" fmla="*/ 11 h 171"/>
                  <a:gd name="T88" fmla="*/ 50 w 93"/>
                  <a:gd name="T89" fmla="*/ 13 h 171"/>
                  <a:gd name="T90" fmla="*/ 43 w 93"/>
                  <a:gd name="T91" fmla="*/ 11 h 171"/>
                  <a:gd name="T92" fmla="*/ 38 w 93"/>
                  <a:gd name="T93" fmla="*/ 17 h 171"/>
                  <a:gd name="T94" fmla="*/ 39 w 93"/>
                  <a:gd name="T95" fmla="*/ 2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171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5" name="Freeform 137"/>
              <p:cNvSpPr>
                <a:spLocks/>
              </p:cNvSpPr>
              <p:nvPr/>
            </p:nvSpPr>
            <p:spPr bwMode="auto">
              <a:xfrm>
                <a:off x="2906" y="1475"/>
                <a:ext cx="190" cy="189"/>
              </a:xfrm>
              <a:custGeom>
                <a:avLst/>
                <a:gdLst>
                  <a:gd name="T0" fmla="*/ 88 w 97"/>
                  <a:gd name="T1" fmla="*/ 8 h 96"/>
                  <a:gd name="T2" fmla="*/ 87 w 97"/>
                  <a:gd name="T3" fmla="*/ 8 h 96"/>
                  <a:gd name="T4" fmla="*/ 84 w 97"/>
                  <a:gd name="T5" fmla="*/ 7 h 96"/>
                  <a:gd name="T6" fmla="*/ 84 w 97"/>
                  <a:gd name="T7" fmla="*/ 5 h 96"/>
                  <a:gd name="T8" fmla="*/ 83 w 97"/>
                  <a:gd name="T9" fmla="*/ 5 h 96"/>
                  <a:gd name="T10" fmla="*/ 80 w 97"/>
                  <a:gd name="T11" fmla="*/ 7 h 96"/>
                  <a:gd name="T12" fmla="*/ 72 w 97"/>
                  <a:gd name="T13" fmla="*/ 7 h 96"/>
                  <a:gd name="T14" fmla="*/ 67 w 97"/>
                  <a:gd name="T15" fmla="*/ 8 h 96"/>
                  <a:gd name="T16" fmla="*/ 61 w 97"/>
                  <a:gd name="T17" fmla="*/ 0 h 96"/>
                  <a:gd name="T18" fmla="*/ 59 w 97"/>
                  <a:gd name="T19" fmla="*/ 0 h 96"/>
                  <a:gd name="T20" fmla="*/ 55 w 97"/>
                  <a:gd name="T21" fmla="*/ 3 h 96"/>
                  <a:gd name="T22" fmla="*/ 54 w 97"/>
                  <a:gd name="T23" fmla="*/ 9 h 96"/>
                  <a:gd name="T24" fmla="*/ 53 w 97"/>
                  <a:gd name="T25" fmla="*/ 9 h 96"/>
                  <a:gd name="T26" fmla="*/ 53 w 97"/>
                  <a:gd name="T27" fmla="*/ 14 h 96"/>
                  <a:gd name="T28" fmla="*/ 49 w 97"/>
                  <a:gd name="T29" fmla="*/ 19 h 96"/>
                  <a:gd name="T30" fmla="*/ 48 w 97"/>
                  <a:gd name="T31" fmla="*/ 23 h 96"/>
                  <a:gd name="T32" fmla="*/ 37 w 97"/>
                  <a:gd name="T33" fmla="*/ 30 h 96"/>
                  <a:gd name="T34" fmla="*/ 34 w 97"/>
                  <a:gd name="T35" fmla="*/ 30 h 96"/>
                  <a:gd name="T36" fmla="*/ 25 w 97"/>
                  <a:gd name="T37" fmla="*/ 39 h 96"/>
                  <a:gd name="T38" fmla="*/ 25 w 97"/>
                  <a:gd name="T39" fmla="*/ 44 h 96"/>
                  <a:gd name="T40" fmla="*/ 22 w 97"/>
                  <a:gd name="T41" fmla="*/ 48 h 96"/>
                  <a:gd name="T42" fmla="*/ 21 w 97"/>
                  <a:gd name="T43" fmla="*/ 74 h 96"/>
                  <a:gd name="T44" fmla="*/ 20 w 97"/>
                  <a:gd name="T45" fmla="*/ 75 h 96"/>
                  <a:gd name="T46" fmla="*/ 14 w 97"/>
                  <a:gd name="T47" fmla="*/ 86 h 96"/>
                  <a:gd name="T48" fmla="*/ 11 w 97"/>
                  <a:gd name="T49" fmla="*/ 86 h 96"/>
                  <a:gd name="T50" fmla="*/ 6 w 97"/>
                  <a:gd name="T51" fmla="*/ 92 h 96"/>
                  <a:gd name="T52" fmla="*/ 3 w 97"/>
                  <a:gd name="T53" fmla="*/ 93 h 96"/>
                  <a:gd name="T54" fmla="*/ 0 w 97"/>
                  <a:gd name="T55" fmla="*/ 96 h 96"/>
                  <a:gd name="T56" fmla="*/ 37 w 97"/>
                  <a:gd name="T57" fmla="*/ 95 h 96"/>
                  <a:gd name="T58" fmla="*/ 37 w 97"/>
                  <a:gd name="T59" fmla="*/ 86 h 96"/>
                  <a:gd name="T60" fmla="*/ 39 w 97"/>
                  <a:gd name="T61" fmla="*/ 83 h 96"/>
                  <a:gd name="T62" fmla="*/ 44 w 97"/>
                  <a:gd name="T63" fmla="*/ 79 h 96"/>
                  <a:gd name="T64" fmla="*/ 50 w 97"/>
                  <a:gd name="T65" fmla="*/ 75 h 96"/>
                  <a:gd name="T66" fmla="*/ 59 w 97"/>
                  <a:gd name="T67" fmla="*/ 72 h 96"/>
                  <a:gd name="T68" fmla="*/ 65 w 97"/>
                  <a:gd name="T69" fmla="*/ 70 h 96"/>
                  <a:gd name="T70" fmla="*/ 71 w 97"/>
                  <a:gd name="T71" fmla="*/ 66 h 96"/>
                  <a:gd name="T72" fmla="*/ 77 w 97"/>
                  <a:gd name="T73" fmla="*/ 56 h 96"/>
                  <a:gd name="T74" fmla="*/ 83 w 97"/>
                  <a:gd name="T75" fmla="*/ 54 h 96"/>
                  <a:gd name="T76" fmla="*/ 84 w 97"/>
                  <a:gd name="T77" fmla="*/ 49 h 96"/>
                  <a:gd name="T78" fmla="*/ 89 w 97"/>
                  <a:gd name="T79" fmla="*/ 44 h 96"/>
                  <a:gd name="T80" fmla="*/ 95 w 97"/>
                  <a:gd name="T81" fmla="*/ 38 h 96"/>
                  <a:gd name="T82" fmla="*/ 93 w 97"/>
                  <a:gd name="T83" fmla="*/ 33 h 96"/>
                  <a:gd name="T84" fmla="*/ 92 w 97"/>
                  <a:gd name="T85" fmla="*/ 27 h 96"/>
                  <a:gd name="T86" fmla="*/ 89 w 97"/>
                  <a:gd name="T87" fmla="*/ 22 h 96"/>
                  <a:gd name="T88" fmla="*/ 91 w 97"/>
                  <a:gd name="T89" fmla="*/ 14 h 96"/>
                  <a:gd name="T90" fmla="*/ 88 w 97"/>
                  <a:gd name="T91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" h="96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6" name="Freeform 138"/>
              <p:cNvSpPr>
                <a:spLocks/>
              </p:cNvSpPr>
              <p:nvPr/>
            </p:nvSpPr>
            <p:spPr bwMode="auto">
              <a:xfrm>
                <a:off x="2906" y="1475"/>
                <a:ext cx="190" cy="189"/>
              </a:xfrm>
              <a:custGeom>
                <a:avLst/>
                <a:gdLst>
                  <a:gd name="T0" fmla="*/ 88 w 97"/>
                  <a:gd name="T1" fmla="*/ 8 h 96"/>
                  <a:gd name="T2" fmla="*/ 87 w 97"/>
                  <a:gd name="T3" fmla="*/ 8 h 96"/>
                  <a:gd name="T4" fmla="*/ 84 w 97"/>
                  <a:gd name="T5" fmla="*/ 7 h 96"/>
                  <a:gd name="T6" fmla="*/ 84 w 97"/>
                  <a:gd name="T7" fmla="*/ 5 h 96"/>
                  <a:gd name="T8" fmla="*/ 83 w 97"/>
                  <a:gd name="T9" fmla="*/ 5 h 96"/>
                  <a:gd name="T10" fmla="*/ 80 w 97"/>
                  <a:gd name="T11" fmla="*/ 7 h 96"/>
                  <a:gd name="T12" fmla="*/ 72 w 97"/>
                  <a:gd name="T13" fmla="*/ 7 h 96"/>
                  <a:gd name="T14" fmla="*/ 67 w 97"/>
                  <a:gd name="T15" fmla="*/ 8 h 96"/>
                  <a:gd name="T16" fmla="*/ 61 w 97"/>
                  <a:gd name="T17" fmla="*/ 0 h 96"/>
                  <a:gd name="T18" fmla="*/ 59 w 97"/>
                  <a:gd name="T19" fmla="*/ 0 h 96"/>
                  <a:gd name="T20" fmla="*/ 55 w 97"/>
                  <a:gd name="T21" fmla="*/ 3 h 96"/>
                  <a:gd name="T22" fmla="*/ 54 w 97"/>
                  <a:gd name="T23" fmla="*/ 9 h 96"/>
                  <a:gd name="T24" fmla="*/ 53 w 97"/>
                  <a:gd name="T25" fmla="*/ 9 h 96"/>
                  <a:gd name="T26" fmla="*/ 53 w 97"/>
                  <a:gd name="T27" fmla="*/ 14 h 96"/>
                  <a:gd name="T28" fmla="*/ 49 w 97"/>
                  <a:gd name="T29" fmla="*/ 19 h 96"/>
                  <a:gd name="T30" fmla="*/ 48 w 97"/>
                  <a:gd name="T31" fmla="*/ 23 h 96"/>
                  <a:gd name="T32" fmla="*/ 37 w 97"/>
                  <a:gd name="T33" fmla="*/ 30 h 96"/>
                  <a:gd name="T34" fmla="*/ 34 w 97"/>
                  <a:gd name="T35" fmla="*/ 30 h 96"/>
                  <a:gd name="T36" fmla="*/ 25 w 97"/>
                  <a:gd name="T37" fmla="*/ 39 h 96"/>
                  <a:gd name="T38" fmla="*/ 25 w 97"/>
                  <a:gd name="T39" fmla="*/ 44 h 96"/>
                  <a:gd name="T40" fmla="*/ 22 w 97"/>
                  <a:gd name="T41" fmla="*/ 48 h 96"/>
                  <a:gd name="T42" fmla="*/ 21 w 97"/>
                  <a:gd name="T43" fmla="*/ 74 h 96"/>
                  <a:gd name="T44" fmla="*/ 20 w 97"/>
                  <a:gd name="T45" fmla="*/ 75 h 96"/>
                  <a:gd name="T46" fmla="*/ 14 w 97"/>
                  <a:gd name="T47" fmla="*/ 86 h 96"/>
                  <a:gd name="T48" fmla="*/ 11 w 97"/>
                  <a:gd name="T49" fmla="*/ 86 h 96"/>
                  <a:gd name="T50" fmla="*/ 6 w 97"/>
                  <a:gd name="T51" fmla="*/ 92 h 96"/>
                  <a:gd name="T52" fmla="*/ 3 w 97"/>
                  <a:gd name="T53" fmla="*/ 93 h 96"/>
                  <a:gd name="T54" fmla="*/ 0 w 97"/>
                  <a:gd name="T55" fmla="*/ 96 h 96"/>
                  <a:gd name="T56" fmla="*/ 37 w 97"/>
                  <a:gd name="T57" fmla="*/ 95 h 96"/>
                  <a:gd name="T58" fmla="*/ 37 w 97"/>
                  <a:gd name="T59" fmla="*/ 86 h 96"/>
                  <a:gd name="T60" fmla="*/ 39 w 97"/>
                  <a:gd name="T61" fmla="*/ 83 h 96"/>
                  <a:gd name="T62" fmla="*/ 44 w 97"/>
                  <a:gd name="T63" fmla="*/ 79 h 96"/>
                  <a:gd name="T64" fmla="*/ 50 w 97"/>
                  <a:gd name="T65" fmla="*/ 75 h 96"/>
                  <a:gd name="T66" fmla="*/ 59 w 97"/>
                  <a:gd name="T67" fmla="*/ 72 h 96"/>
                  <a:gd name="T68" fmla="*/ 65 w 97"/>
                  <a:gd name="T69" fmla="*/ 70 h 96"/>
                  <a:gd name="T70" fmla="*/ 71 w 97"/>
                  <a:gd name="T71" fmla="*/ 66 h 96"/>
                  <a:gd name="T72" fmla="*/ 77 w 97"/>
                  <a:gd name="T73" fmla="*/ 56 h 96"/>
                  <a:gd name="T74" fmla="*/ 83 w 97"/>
                  <a:gd name="T75" fmla="*/ 54 h 96"/>
                  <a:gd name="T76" fmla="*/ 84 w 97"/>
                  <a:gd name="T77" fmla="*/ 49 h 96"/>
                  <a:gd name="T78" fmla="*/ 89 w 97"/>
                  <a:gd name="T79" fmla="*/ 44 h 96"/>
                  <a:gd name="T80" fmla="*/ 95 w 97"/>
                  <a:gd name="T81" fmla="*/ 38 h 96"/>
                  <a:gd name="T82" fmla="*/ 93 w 97"/>
                  <a:gd name="T83" fmla="*/ 33 h 96"/>
                  <a:gd name="T84" fmla="*/ 92 w 97"/>
                  <a:gd name="T85" fmla="*/ 27 h 96"/>
                  <a:gd name="T86" fmla="*/ 89 w 97"/>
                  <a:gd name="T87" fmla="*/ 22 h 96"/>
                  <a:gd name="T88" fmla="*/ 91 w 97"/>
                  <a:gd name="T89" fmla="*/ 14 h 96"/>
                  <a:gd name="T90" fmla="*/ 88 w 97"/>
                  <a:gd name="T91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" h="96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7" name="Freeform 139"/>
              <p:cNvSpPr>
                <a:spLocks noEditPoints="1"/>
              </p:cNvSpPr>
              <p:nvPr/>
            </p:nvSpPr>
            <p:spPr bwMode="auto">
              <a:xfrm>
                <a:off x="4612" y="1083"/>
                <a:ext cx="531" cy="261"/>
              </a:xfrm>
              <a:custGeom>
                <a:avLst/>
                <a:gdLst>
                  <a:gd name="T0" fmla="*/ 8 w 271"/>
                  <a:gd name="T1" fmla="*/ 34 h 133"/>
                  <a:gd name="T2" fmla="*/ 12 w 271"/>
                  <a:gd name="T3" fmla="*/ 26 h 133"/>
                  <a:gd name="T4" fmla="*/ 26 w 271"/>
                  <a:gd name="T5" fmla="*/ 20 h 133"/>
                  <a:gd name="T6" fmla="*/ 39 w 271"/>
                  <a:gd name="T7" fmla="*/ 18 h 133"/>
                  <a:gd name="T8" fmla="*/ 52 w 271"/>
                  <a:gd name="T9" fmla="*/ 22 h 133"/>
                  <a:gd name="T10" fmla="*/ 69 w 271"/>
                  <a:gd name="T11" fmla="*/ 26 h 133"/>
                  <a:gd name="T12" fmla="*/ 86 w 271"/>
                  <a:gd name="T13" fmla="*/ 23 h 133"/>
                  <a:gd name="T14" fmla="*/ 78 w 271"/>
                  <a:gd name="T15" fmla="*/ 11 h 133"/>
                  <a:gd name="T16" fmla="*/ 84 w 271"/>
                  <a:gd name="T17" fmla="*/ 0 h 133"/>
                  <a:gd name="T18" fmla="*/ 100 w 271"/>
                  <a:gd name="T19" fmla="*/ 2 h 133"/>
                  <a:gd name="T20" fmla="*/ 117 w 271"/>
                  <a:gd name="T21" fmla="*/ 12 h 133"/>
                  <a:gd name="T22" fmla="*/ 128 w 271"/>
                  <a:gd name="T23" fmla="*/ 24 h 133"/>
                  <a:gd name="T24" fmla="*/ 141 w 271"/>
                  <a:gd name="T25" fmla="*/ 27 h 133"/>
                  <a:gd name="T26" fmla="*/ 155 w 271"/>
                  <a:gd name="T27" fmla="*/ 25 h 133"/>
                  <a:gd name="T28" fmla="*/ 166 w 271"/>
                  <a:gd name="T29" fmla="*/ 31 h 133"/>
                  <a:gd name="T30" fmla="*/ 178 w 271"/>
                  <a:gd name="T31" fmla="*/ 37 h 133"/>
                  <a:gd name="T32" fmla="*/ 190 w 271"/>
                  <a:gd name="T33" fmla="*/ 36 h 133"/>
                  <a:gd name="T34" fmla="*/ 206 w 271"/>
                  <a:gd name="T35" fmla="*/ 34 h 133"/>
                  <a:gd name="T36" fmla="*/ 224 w 271"/>
                  <a:gd name="T37" fmla="*/ 26 h 133"/>
                  <a:gd name="T38" fmla="*/ 241 w 271"/>
                  <a:gd name="T39" fmla="*/ 32 h 133"/>
                  <a:gd name="T40" fmla="*/ 236 w 271"/>
                  <a:gd name="T41" fmla="*/ 52 h 133"/>
                  <a:gd name="T42" fmla="*/ 248 w 271"/>
                  <a:gd name="T43" fmla="*/ 58 h 133"/>
                  <a:gd name="T44" fmla="*/ 258 w 271"/>
                  <a:gd name="T45" fmla="*/ 57 h 133"/>
                  <a:gd name="T46" fmla="*/ 271 w 271"/>
                  <a:gd name="T47" fmla="*/ 66 h 133"/>
                  <a:gd name="T48" fmla="*/ 256 w 271"/>
                  <a:gd name="T49" fmla="*/ 75 h 133"/>
                  <a:gd name="T50" fmla="*/ 242 w 271"/>
                  <a:gd name="T51" fmla="*/ 77 h 133"/>
                  <a:gd name="T52" fmla="*/ 234 w 271"/>
                  <a:gd name="T53" fmla="*/ 84 h 133"/>
                  <a:gd name="T54" fmla="*/ 214 w 271"/>
                  <a:gd name="T55" fmla="*/ 97 h 133"/>
                  <a:gd name="T56" fmla="*/ 201 w 271"/>
                  <a:gd name="T57" fmla="*/ 90 h 133"/>
                  <a:gd name="T58" fmla="*/ 195 w 271"/>
                  <a:gd name="T59" fmla="*/ 102 h 133"/>
                  <a:gd name="T60" fmla="*/ 195 w 271"/>
                  <a:gd name="T61" fmla="*/ 116 h 133"/>
                  <a:gd name="T62" fmla="*/ 175 w 271"/>
                  <a:gd name="T63" fmla="*/ 122 h 133"/>
                  <a:gd name="T64" fmla="*/ 159 w 271"/>
                  <a:gd name="T65" fmla="*/ 123 h 133"/>
                  <a:gd name="T66" fmla="*/ 143 w 271"/>
                  <a:gd name="T67" fmla="*/ 130 h 133"/>
                  <a:gd name="T68" fmla="*/ 124 w 271"/>
                  <a:gd name="T69" fmla="*/ 129 h 133"/>
                  <a:gd name="T70" fmla="*/ 104 w 271"/>
                  <a:gd name="T71" fmla="*/ 123 h 133"/>
                  <a:gd name="T72" fmla="*/ 83 w 271"/>
                  <a:gd name="T73" fmla="*/ 122 h 133"/>
                  <a:gd name="T74" fmla="*/ 68 w 271"/>
                  <a:gd name="T75" fmla="*/ 114 h 133"/>
                  <a:gd name="T76" fmla="*/ 58 w 271"/>
                  <a:gd name="T77" fmla="*/ 103 h 133"/>
                  <a:gd name="T78" fmla="*/ 47 w 271"/>
                  <a:gd name="T79" fmla="*/ 95 h 133"/>
                  <a:gd name="T80" fmla="*/ 32 w 271"/>
                  <a:gd name="T81" fmla="*/ 90 h 133"/>
                  <a:gd name="T82" fmla="*/ 33 w 271"/>
                  <a:gd name="T83" fmla="*/ 77 h 133"/>
                  <a:gd name="T84" fmla="*/ 25 w 271"/>
                  <a:gd name="T85" fmla="*/ 67 h 133"/>
                  <a:gd name="T86" fmla="*/ 9 w 271"/>
                  <a:gd name="T87" fmla="*/ 59 h 133"/>
                  <a:gd name="T88" fmla="*/ 1 w 271"/>
                  <a:gd name="T89" fmla="*/ 52 h 133"/>
                  <a:gd name="T90" fmla="*/ 39 w 271"/>
                  <a:gd name="T91" fmla="*/ 20 h 133"/>
                  <a:gd name="T92" fmla="*/ 37 w 271"/>
                  <a:gd name="T93" fmla="*/ 24 h 133"/>
                  <a:gd name="T94" fmla="*/ 105 w 271"/>
                  <a:gd name="T95" fmla="*/ 11 h 133"/>
                  <a:gd name="T96" fmla="*/ 105 w 271"/>
                  <a:gd name="T97" fmla="*/ 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1" h="133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8" name="Freeform 140"/>
              <p:cNvSpPr>
                <a:spLocks noEditPoints="1"/>
              </p:cNvSpPr>
              <p:nvPr/>
            </p:nvSpPr>
            <p:spPr bwMode="auto">
              <a:xfrm>
                <a:off x="4612" y="1083"/>
                <a:ext cx="531" cy="261"/>
              </a:xfrm>
              <a:custGeom>
                <a:avLst/>
                <a:gdLst>
                  <a:gd name="T0" fmla="*/ 8 w 271"/>
                  <a:gd name="T1" fmla="*/ 34 h 133"/>
                  <a:gd name="T2" fmla="*/ 12 w 271"/>
                  <a:gd name="T3" fmla="*/ 26 h 133"/>
                  <a:gd name="T4" fmla="*/ 26 w 271"/>
                  <a:gd name="T5" fmla="*/ 20 h 133"/>
                  <a:gd name="T6" fmla="*/ 39 w 271"/>
                  <a:gd name="T7" fmla="*/ 18 h 133"/>
                  <a:gd name="T8" fmla="*/ 52 w 271"/>
                  <a:gd name="T9" fmla="*/ 22 h 133"/>
                  <a:gd name="T10" fmla="*/ 69 w 271"/>
                  <a:gd name="T11" fmla="*/ 26 h 133"/>
                  <a:gd name="T12" fmla="*/ 86 w 271"/>
                  <a:gd name="T13" fmla="*/ 23 h 133"/>
                  <a:gd name="T14" fmla="*/ 78 w 271"/>
                  <a:gd name="T15" fmla="*/ 11 h 133"/>
                  <a:gd name="T16" fmla="*/ 84 w 271"/>
                  <a:gd name="T17" fmla="*/ 0 h 133"/>
                  <a:gd name="T18" fmla="*/ 100 w 271"/>
                  <a:gd name="T19" fmla="*/ 2 h 133"/>
                  <a:gd name="T20" fmla="*/ 117 w 271"/>
                  <a:gd name="T21" fmla="*/ 12 h 133"/>
                  <a:gd name="T22" fmla="*/ 128 w 271"/>
                  <a:gd name="T23" fmla="*/ 24 h 133"/>
                  <a:gd name="T24" fmla="*/ 141 w 271"/>
                  <a:gd name="T25" fmla="*/ 27 h 133"/>
                  <a:gd name="T26" fmla="*/ 155 w 271"/>
                  <a:gd name="T27" fmla="*/ 25 h 133"/>
                  <a:gd name="T28" fmla="*/ 166 w 271"/>
                  <a:gd name="T29" fmla="*/ 31 h 133"/>
                  <a:gd name="T30" fmla="*/ 178 w 271"/>
                  <a:gd name="T31" fmla="*/ 37 h 133"/>
                  <a:gd name="T32" fmla="*/ 190 w 271"/>
                  <a:gd name="T33" fmla="*/ 36 h 133"/>
                  <a:gd name="T34" fmla="*/ 206 w 271"/>
                  <a:gd name="T35" fmla="*/ 34 h 133"/>
                  <a:gd name="T36" fmla="*/ 224 w 271"/>
                  <a:gd name="T37" fmla="*/ 26 h 133"/>
                  <a:gd name="T38" fmla="*/ 241 w 271"/>
                  <a:gd name="T39" fmla="*/ 32 h 133"/>
                  <a:gd name="T40" fmla="*/ 236 w 271"/>
                  <a:gd name="T41" fmla="*/ 52 h 133"/>
                  <a:gd name="T42" fmla="*/ 248 w 271"/>
                  <a:gd name="T43" fmla="*/ 58 h 133"/>
                  <a:gd name="T44" fmla="*/ 258 w 271"/>
                  <a:gd name="T45" fmla="*/ 57 h 133"/>
                  <a:gd name="T46" fmla="*/ 271 w 271"/>
                  <a:gd name="T47" fmla="*/ 66 h 133"/>
                  <a:gd name="T48" fmla="*/ 256 w 271"/>
                  <a:gd name="T49" fmla="*/ 75 h 133"/>
                  <a:gd name="T50" fmla="*/ 242 w 271"/>
                  <a:gd name="T51" fmla="*/ 77 h 133"/>
                  <a:gd name="T52" fmla="*/ 234 w 271"/>
                  <a:gd name="T53" fmla="*/ 84 h 133"/>
                  <a:gd name="T54" fmla="*/ 214 w 271"/>
                  <a:gd name="T55" fmla="*/ 97 h 133"/>
                  <a:gd name="T56" fmla="*/ 201 w 271"/>
                  <a:gd name="T57" fmla="*/ 90 h 133"/>
                  <a:gd name="T58" fmla="*/ 195 w 271"/>
                  <a:gd name="T59" fmla="*/ 102 h 133"/>
                  <a:gd name="T60" fmla="*/ 195 w 271"/>
                  <a:gd name="T61" fmla="*/ 116 h 133"/>
                  <a:gd name="T62" fmla="*/ 175 w 271"/>
                  <a:gd name="T63" fmla="*/ 122 h 133"/>
                  <a:gd name="T64" fmla="*/ 159 w 271"/>
                  <a:gd name="T65" fmla="*/ 123 h 133"/>
                  <a:gd name="T66" fmla="*/ 143 w 271"/>
                  <a:gd name="T67" fmla="*/ 130 h 133"/>
                  <a:gd name="T68" fmla="*/ 124 w 271"/>
                  <a:gd name="T69" fmla="*/ 129 h 133"/>
                  <a:gd name="T70" fmla="*/ 104 w 271"/>
                  <a:gd name="T71" fmla="*/ 123 h 133"/>
                  <a:gd name="T72" fmla="*/ 83 w 271"/>
                  <a:gd name="T73" fmla="*/ 122 h 133"/>
                  <a:gd name="T74" fmla="*/ 68 w 271"/>
                  <a:gd name="T75" fmla="*/ 114 h 133"/>
                  <a:gd name="T76" fmla="*/ 58 w 271"/>
                  <a:gd name="T77" fmla="*/ 103 h 133"/>
                  <a:gd name="T78" fmla="*/ 47 w 271"/>
                  <a:gd name="T79" fmla="*/ 95 h 133"/>
                  <a:gd name="T80" fmla="*/ 32 w 271"/>
                  <a:gd name="T81" fmla="*/ 90 h 133"/>
                  <a:gd name="T82" fmla="*/ 33 w 271"/>
                  <a:gd name="T83" fmla="*/ 77 h 133"/>
                  <a:gd name="T84" fmla="*/ 25 w 271"/>
                  <a:gd name="T85" fmla="*/ 67 h 133"/>
                  <a:gd name="T86" fmla="*/ 9 w 271"/>
                  <a:gd name="T87" fmla="*/ 59 h 133"/>
                  <a:gd name="T88" fmla="*/ 1 w 271"/>
                  <a:gd name="T89" fmla="*/ 52 h 133"/>
                  <a:gd name="T90" fmla="*/ 39 w 271"/>
                  <a:gd name="T91" fmla="*/ 20 h 133"/>
                  <a:gd name="T92" fmla="*/ 37 w 271"/>
                  <a:gd name="T93" fmla="*/ 24 h 133"/>
                  <a:gd name="T94" fmla="*/ 105 w 271"/>
                  <a:gd name="T95" fmla="*/ 11 h 133"/>
                  <a:gd name="T96" fmla="*/ 105 w 271"/>
                  <a:gd name="T97" fmla="*/ 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1" h="133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99" name="Freeform 141"/>
              <p:cNvSpPr>
                <a:spLocks/>
              </p:cNvSpPr>
              <p:nvPr/>
            </p:nvSpPr>
            <p:spPr bwMode="auto">
              <a:xfrm>
                <a:off x="3231" y="1291"/>
                <a:ext cx="6" cy="6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2 h 3"/>
                  <a:gd name="T8" fmla="*/ 2 w 3"/>
                  <a:gd name="T9" fmla="*/ 3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0" name="Freeform 142"/>
              <p:cNvSpPr>
                <a:spLocks/>
              </p:cNvSpPr>
              <p:nvPr/>
            </p:nvSpPr>
            <p:spPr bwMode="auto">
              <a:xfrm>
                <a:off x="3231" y="1291"/>
                <a:ext cx="6" cy="6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2 h 3"/>
                  <a:gd name="T8" fmla="*/ 2 w 3"/>
                  <a:gd name="T9" fmla="*/ 3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1" name="Freeform 143"/>
              <p:cNvSpPr>
                <a:spLocks/>
              </p:cNvSpPr>
              <p:nvPr/>
            </p:nvSpPr>
            <p:spPr bwMode="auto">
              <a:xfrm>
                <a:off x="3570" y="1167"/>
                <a:ext cx="65" cy="83"/>
              </a:xfrm>
              <a:custGeom>
                <a:avLst/>
                <a:gdLst>
                  <a:gd name="T0" fmla="*/ 16 w 33"/>
                  <a:gd name="T1" fmla="*/ 42 h 42"/>
                  <a:gd name="T2" fmla="*/ 19 w 33"/>
                  <a:gd name="T3" fmla="*/ 36 h 42"/>
                  <a:gd name="T4" fmla="*/ 23 w 33"/>
                  <a:gd name="T5" fmla="*/ 31 h 42"/>
                  <a:gd name="T6" fmla="*/ 27 w 33"/>
                  <a:gd name="T7" fmla="*/ 32 h 42"/>
                  <a:gd name="T8" fmla="*/ 33 w 33"/>
                  <a:gd name="T9" fmla="*/ 35 h 42"/>
                  <a:gd name="T10" fmla="*/ 28 w 33"/>
                  <a:gd name="T11" fmla="*/ 28 h 42"/>
                  <a:gd name="T12" fmla="*/ 25 w 33"/>
                  <a:gd name="T13" fmla="*/ 22 h 42"/>
                  <a:gd name="T14" fmla="*/ 24 w 33"/>
                  <a:gd name="T15" fmla="*/ 17 h 42"/>
                  <a:gd name="T16" fmla="*/ 22 w 33"/>
                  <a:gd name="T17" fmla="*/ 13 h 42"/>
                  <a:gd name="T18" fmla="*/ 19 w 33"/>
                  <a:gd name="T19" fmla="*/ 7 h 42"/>
                  <a:gd name="T20" fmla="*/ 15 w 33"/>
                  <a:gd name="T21" fmla="*/ 4 h 42"/>
                  <a:gd name="T22" fmla="*/ 10 w 33"/>
                  <a:gd name="T23" fmla="*/ 1 h 42"/>
                  <a:gd name="T24" fmla="*/ 5 w 33"/>
                  <a:gd name="T25" fmla="*/ 1 h 42"/>
                  <a:gd name="T26" fmla="*/ 0 w 33"/>
                  <a:gd name="T27" fmla="*/ 4 h 42"/>
                  <a:gd name="T28" fmla="*/ 6 w 33"/>
                  <a:gd name="T29" fmla="*/ 10 h 42"/>
                  <a:gd name="T30" fmla="*/ 9 w 33"/>
                  <a:gd name="T31" fmla="*/ 16 h 42"/>
                  <a:gd name="T32" fmla="*/ 13 w 33"/>
                  <a:gd name="T33" fmla="*/ 22 h 42"/>
                  <a:gd name="T34" fmla="*/ 13 w 33"/>
                  <a:gd name="T35" fmla="*/ 27 h 42"/>
                  <a:gd name="T36" fmla="*/ 13 w 33"/>
                  <a:gd name="T37" fmla="*/ 31 h 42"/>
                  <a:gd name="T38" fmla="*/ 13 w 33"/>
                  <a:gd name="T39" fmla="*/ 36 h 42"/>
                  <a:gd name="T40" fmla="*/ 14 w 33"/>
                  <a:gd name="T41" fmla="*/ 41 h 42"/>
                  <a:gd name="T42" fmla="*/ 16 w 33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2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2" name="Freeform 144"/>
              <p:cNvSpPr>
                <a:spLocks/>
              </p:cNvSpPr>
              <p:nvPr/>
            </p:nvSpPr>
            <p:spPr bwMode="auto">
              <a:xfrm>
                <a:off x="3570" y="1167"/>
                <a:ext cx="65" cy="83"/>
              </a:xfrm>
              <a:custGeom>
                <a:avLst/>
                <a:gdLst>
                  <a:gd name="T0" fmla="*/ 16 w 33"/>
                  <a:gd name="T1" fmla="*/ 42 h 42"/>
                  <a:gd name="T2" fmla="*/ 19 w 33"/>
                  <a:gd name="T3" fmla="*/ 36 h 42"/>
                  <a:gd name="T4" fmla="*/ 23 w 33"/>
                  <a:gd name="T5" fmla="*/ 31 h 42"/>
                  <a:gd name="T6" fmla="*/ 27 w 33"/>
                  <a:gd name="T7" fmla="*/ 32 h 42"/>
                  <a:gd name="T8" fmla="*/ 33 w 33"/>
                  <a:gd name="T9" fmla="*/ 35 h 42"/>
                  <a:gd name="T10" fmla="*/ 28 w 33"/>
                  <a:gd name="T11" fmla="*/ 28 h 42"/>
                  <a:gd name="T12" fmla="*/ 25 w 33"/>
                  <a:gd name="T13" fmla="*/ 22 h 42"/>
                  <a:gd name="T14" fmla="*/ 24 w 33"/>
                  <a:gd name="T15" fmla="*/ 17 h 42"/>
                  <a:gd name="T16" fmla="*/ 22 w 33"/>
                  <a:gd name="T17" fmla="*/ 13 h 42"/>
                  <a:gd name="T18" fmla="*/ 19 w 33"/>
                  <a:gd name="T19" fmla="*/ 7 h 42"/>
                  <a:gd name="T20" fmla="*/ 15 w 33"/>
                  <a:gd name="T21" fmla="*/ 4 h 42"/>
                  <a:gd name="T22" fmla="*/ 10 w 33"/>
                  <a:gd name="T23" fmla="*/ 1 h 42"/>
                  <a:gd name="T24" fmla="*/ 5 w 33"/>
                  <a:gd name="T25" fmla="*/ 1 h 42"/>
                  <a:gd name="T26" fmla="*/ 0 w 33"/>
                  <a:gd name="T27" fmla="*/ 4 h 42"/>
                  <a:gd name="T28" fmla="*/ 6 w 33"/>
                  <a:gd name="T29" fmla="*/ 10 h 42"/>
                  <a:gd name="T30" fmla="*/ 9 w 33"/>
                  <a:gd name="T31" fmla="*/ 16 h 42"/>
                  <a:gd name="T32" fmla="*/ 13 w 33"/>
                  <a:gd name="T33" fmla="*/ 22 h 42"/>
                  <a:gd name="T34" fmla="*/ 13 w 33"/>
                  <a:gd name="T35" fmla="*/ 27 h 42"/>
                  <a:gd name="T36" fmla="*/ 13 w 33"/>
                  <a:gd name="T37" fmla="*/ 31 h 42"/>
                  <a:gd name="T38" fmla="*/ 13 w 33"/>
                  <a:gd name="T39" fmla="*/ 36 h 42"/>
                  <a:gd name="T40" fmla="*/ 14 w 33"/>
                  <a:gd name="T41" fmla="*/ 41 h 42"/>
                  <a:gd name="T42" fmla="*/ 16 w 33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2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3" name="Freeform 145"/>
              <p:cNvSpPr>
                <a:spLocks/>
              </p:cNvSpPr>
              <p:nvPr/>
            </p:nvSpPr>
            <p:spPr bwMode="auto">
              <a:xfrm>
                <a:off x="1133" y="1544"/>
                <a:ext cx="518" cy="387"/>
              </a:xfrm>
              <a:custGeom>
                <a:avLst/>
                <a:gdLst>
                  <a:gd name="T0" fmla="*/ 4 w 264"/>
                  <a:gd name="T1" fmla="*/ 11 h 197"/>
                  <a:gd name="T2" fmla="*/ 11 w 264"/>
                  <a:gd name="T3" fmla="*/ 25 h 197"/>
                  <a:gd name="T4" fmla="*/ 19 w 264"/>
                  <a:gd name="T5" fmla="*/ 31 h 197"/>
                  <a:gd name="T6" fmla="*/ 24 w 264"/>
                  <a:gd name="T7" fmla="*/ 53 h 197"/>
                  <a:gd name="T8" fmla="*/ 25 w 264"/>
                  <a:gd name="T9" fmla="*/ 62 h 197"/>
                  <a:gd name="T10" fmla="*/ 41 w 264"/>
                  <a:gd name="T11" fmla="*/ 73 h 197"/>
                  <a:gd name="T12" fmla="*/ 46 w 264"/>
                  <a:gd name="T13" fmla="*/ 90 h 197"/>
                  <a:gd name="T14" fmla="*/ 58 w 264"/>
                  <a:gd name="T15" fmla="*/ 109 h 197"/>
                  <a:gd name="T16" fmla="*/ 63 w 264"/>
                  <a:gd name="T17" fmla="*/ 105 h 197"/>
                  <a:gd name="T18" fmla="*/ 57 w 264"/>
                  <a:gd name="T19" fmla="*/ 94 h 197"/>
                  <a:gd name="T20" fmla="*/ 51 w 264"/>
                  <a:gd name="T21" fmla="*/ 86 h 197"/>
                  <a:gd name="T22" fmla="*/ 41 w 264"/>
                  <a:gd name="T23" fmla="*/ 63 h 197"/>
                  <a:gd name="T24" fmla="*/ 36 w 264"/>
                  <a:gd name="T25" fmla="*/ 52 h 197"/>
                  <a:gd name="T26" fmla="*/ 33 w 264"/>
                  <a:gd name="T27" fmla="*/ 42 h 197"/>
                  <a:gd name="T28" fmla="*/ 31 w 264"/>
                  <a:gd name="T29" fmla="*/ 36 h 197"/>
                  <a:gd name="T30" fmla="*/ 22 w 264"/>
                  <a:gd name="T31" fmla="*/ 25 h 197"/>
                  <a:gd name="T32" fmla="*/ 18 w 264"/>
                  <a:gd name="T33" fmla="*/ 9 h 197"/>
                  <a:gd name="T34" fmla="*/ 27 w 264"/>
                  <a:gd name="T35" fmla="*/ 10 h 197"/>
                  <a:gd name="T36" fmla="*/ 37 w 264"/>
                  <a:gd name="T37" fmla="*/ 25 h 197"/>
                  <a:gd name="T38" fmla="*/ 46 w 264"/>
                  <a:gd name="T39" fmla="*/ 43 h 197"/>
                  <a:gd name="T40" fmla="*/ 57 w 264"/>
                  <a:gd name="T41" fmla="*/ 53 h 197"/>
                  <a:gd name="T42" fmla="*/ 67 w 264"/>
                  <a:gd name="T43" fmla="*/ 65 h 197"/>
                  <a:gd name="T44" fmla="*/ 66 w 264"/>
                  <a:gd name="T45" fmla="*/ 72 h 197"/>
                  <a:gd name="T46" fmla="*/ 74 w 264"/>
                  <a:gd name="T47" fmla="*/ 81 h 197"/>
                  <a:gd name="T48" fmla="*/ 86 w 264"/>
                  <a:gd name="T49" fmla="*/ 96 h 197"/>
                  <a:gd name="T50" fmla="*/ 92 w 264"/>
                  <a:gd name="T51" fmla="*/ 105 h 197"/>
                  <a:gd name="T52" fmla="*/ 100 w 264"/>
                  <a:gd name="T53" fmla="*/ 124 h 197"/>
                  <a:gd name="T54" fmla="*/ 99 w 264"/>
                  <a:gd name="T55" fmla="*/ 142 h 197"/>
                  <a:gd name="T56" fmla="*/ 108 w 264"/>
                  <a:gd name="T57" fmla="*/ 154 h 197"/>
                  <a:gd name="T58" fmla="*/ 119 w 264"/>
                  <a:gd name="T59" fmla="*/ 164 h 197"/>
                  <a:gd name="T60" fmla="*/ 142 w 264"/>
                  <a:gd name="T61" fmla="*/ 176 h 197"/>
                  <a:gd name="T62" fmla="*/ 158 w 264"/>
                  <a:gd name="T63" fmla="*/ 181 h 197"/>
                  <a:gd name="T64" fmla="*/ 164 w 264"/>
                  <a:gd name="T65" fmla="*/ 187 h 197"/>
                  <a:gd name="T66" fmla="*/ 175 w 264"/>
                  <a:gd name="T67" fmla="*/ 189 h 197"/>
                  <a:gd name="T68" fmla="*/ 193 w 264"/>
                  <a:gd name="T69" fmla="*/ 185 h 197"/>
                  <a:gd name="T70" fmla="*/ 208 w 264"/>
                  <a:gd name="T71" fmla="*/ 190 h 197"/>
                  <a:gd name="T72" fmla="*/ 218 w 264"/>
                  <a:gd name="T73" fmla="*/ 184 h 197"/>
                  <a:gd name="T74" fmla="*/ 222 w 264"/>
                  <a:gd name="T75" fmla="*/ 171 h 197"/>
                  <a:gd name="T76" fmla="*/ 244 w 264"/>
                  <a:gd name="T77" fmla="*/ 164 h 197"/>
                  <a:gd name="T78" fmla="*/ 254 w 264"/>
                  <a:gd name="T79" fmla="*/ 164 h 197"/>
                  <a:gd name="T80" fmla="*/ 259 w 264"/>
                  <a:gd name="T81" fmla="*/ 126 h 197"/>
                  <a:gd name="T82" fmla="*/ 246 w 264"/>
                  <a:gd name="T83" fmla="*/ 129 h 197"/>
                  <a:gd name="T84" fmla="*/ 231 w 264"/>
                  <a:gd name="T85" fmla="*/ 146 h 197"/>
                  <a:gd name="T86" fmla="*/ 222 w 264"/>
                  <a:gd name="T87" fmla="*/ 160 h 197"/>
                  <a:gd name="T88" fmla="*/ 208 w 264"/>
                  <a:gd name="T89" fmla="*/ 164 h 197"/>
                  <a:gd name="T90" fmla="*/ 184 w 264"/>
                  <a:gd name="T91" fmla="*/ 159 h 197"/>
                  <a:gd name="T92" fmla="*/ 178 w 264"/>
                  <a:gd name="T93" fmla="*/ 146 h 197"/>
                  <a:gd name="T94" fmla="*/ 168 w 264"/>
                  <a:gd name="T95" fmla="*/ 132 h 197"/>
                  <a:gd name="T96" fmla="*/ 168 w 264"/>
                  <a:gd name="T97" fmla="*/ 113 h 197"/>
                  <a:gd name="T98" fmla="*/ 166 w 264"/>
                  <a:gd name="T99" fmla="*/ 98 h 197"/>
                  <a:gd name="T100" fmla="*/ 168 w 264"/>
                  <a:gd name="T101" fmla="*/ 85 h 197"/>
                  <a:gd name="T102" fmla="*/ 168 w 264"/>
                  <a:gd name="T103" fmla="*/ 79 h 197"/>
                  <a:gd name="T104" fmla="*/ 156 w 264"/>
                  <a:gd name="T105" fmla="*/ 73 h 197"/>
                  <a:gd name="T106" fmla="*/ 149 w 264"/>
                  <a:gd name="T107" fmla="*/ 58 h 197"/>
                  <a:gd name="T108" fmla="*/ 142 w 264"/>
                  <a:gd name="T109" fmla="*/ 44 h 197"/>
                  <a:gd name="T110" fmla="*/ 133 w 264"/>
                  <a:gd name="T111" fmla="*/ 34 h 197"/>
                  <a:gd name="T112" fmla="*/ 122 w 264"/>
                  <a:gd name="T113" fmla="*/ 41 h 197"/>
                  <a:gd name="T114" fmla="*/ 111 w 264"/>
                  <a:gd name="T115" fmla="*/ 36 h 197"/>
                  <a:gd name="T116" fmla="*/ 103 w 264"/>
                  <a:gd name="T117" fmla="*/ 22 h 197"/>
                  <a:gd name="T118" fmla="*/ 93 w 264"/>
                  <a:gd name="T119" fmla="*/ 11 h 197"/>
                  <a:gd name="T120" fmla="*/ 24 w 264"/>
                  <a:gd name="T121" fmla="*/ 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197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4" name="Freeform 146"/>
              <p:cNvSpPr>
                <a:spLocks/>
              </p:cNvSpPr>
              <p:nvPr/>
            </p:nvSpPr>
            <p:spPr bwMode="auto">
              <a:xfrm>
                <a:off x="1133" y="1544"/>
                <a:ext cx="518" cy="387"/>
              </a:xfrm>
              <a:custGeom>
                <a:avLst/>
                <a:gdLst>
                  <a:gd name="T0" fmla="*/ 4 w 264"/>
                  <a:gd name="T1" fmla="*/ 11 h 197"/>
                  <a:gd name="T2" fmla="*/ 11 w 264"/>
                  <a:gd name="T3" fmla="*/ 25 h 197"/>
                  <a:gd name="T4" fmla="*/ 19 w 264"/>
                  <a:gd name="T5" fmla="*/ 31 h 197"/>
                  <a:gd name="T6" fmla="*/ 24 w 264"/>
                  <a:gd name="T7" fmla="*/ 53 h 197"/>
                  <a:gd name="T8" fmla="*/ 25 w 264"/>
                  <a:gd name="T9" fmla="*/ 62 h 197"/>
                  <a:gd name="T10" fmla="*/ 41 w 264"/>
                  <a:gd name="T11" fmla="*/ 73 h 197"/>
                  <a:gd name="T12" fmla="*/ 46 w 264"/>
                  <a:gd name="T13" fmla="*/ 90 h 197"/>
                  <a:gd name="T14" fmla="*/ 58 w 264"/>
                  <a:gd name="T15" fmla="*/ 109 h 197"/>
                  <a:gd name="T16" fmla="*/ 63 w 264"/>
                  <a:gd name="T17" fmla="*/ 105 h 197"/>
                  <a:gd name="T18" fmla="*/ 57 w 264"/>
                  <a:gd name="T19" fmla="*/ 94 h 197"/>
                  <a:gd name="T20" fmla="*/ 51 w 264"/>
                  <a:gd name="T21" fmla="*/ 86 h 197"/>
                  <a:gd name="T22" fmla="*/ 41 w 264"/>
                  <a:gd name="T23" fmla="*/ 63 h 197"/>
                  <a:gd name="T24" fmla="*/ 36 w 264"/>
                  <a:gd name="T25" fmla="*/ 52 h 197"/>
                  <a:gd name="T26" fmla="*/ 33 w 264"/>
                  <a:gd name="T27" fmla="*/ 42 h 197"/>
                  <a:gd name="T28" fmla="*/ 31 w 264"/>
                  <a:gd name="T29" fmla="*/ 36 h 197"/>
                  <a:gd name="T30" fmla="*/ 22 w 264"/>
                  <a:gd name="T31" fmla="*/ 25 h 197"/>
                  <a:gd name="T32" fmla="*/ 18 w 264"/>
                  <a:gd name="T33" fmla="*/ 9 h 197"/>
                  <a:gd name="T34" fmla="*/ 27 w 264"/>
                  <a:gd name="T35" fmla="*/ 10 h 197"/>
                  <a:gd name="T36" fmla="*/ 37 w 264"/>
                  <a:gd name="T37" fmla="*/ 25 h 197"/>
                  <a:gd name="T38" fmla="*/ 46 w 264"/>
                  <a:gd name="T39" fmla="*/ 43 h 197"/>
                  <a:gd name="T40" fmla="*/ 57 w 264"/>
                  <a:gd name="T41" fmla="*/ 53 h 197"/>
                  <a:gd name="T42" fmla="*/ 67 w 264"/>
                  <a:gd name="T43" fmla="*/ 65 h 197"/>
                  <a:gd name="T44" fmla="*/ 66 w 264"/>
                  <a:gd name="T45" fmla="*/ 72 h 197"/>
                  <a:gd name="T46" fmla="*/ 74 w 264"/>
                  <a:gd name="T47" fmla="*/ 81 h 197"/>
                  <a:gd name="T48" fmla="*/ 86 w 264"/>
                  <a:gd name="T49" fmla="*/ 96 h 197"/>
                  <a:gd name="T50" fmla="*/ 92 w 264"/>
                  <a:gd name="T51" fmla="*/ 105 h 197"/>
                  <a:gd name="T52" fmla="*/ 100 w 264"/>
                  <a:gd name="T53" fmla="*/ 124 h 197"/>
                  <a:gd name="T54" fmla="*/ 99 w 264"/>
                  <a:gd name="T55" fmla="*/ 142 h 197"/>
                  <a:gd name="T56" fmla="*/ 108 w 264"/>
                  <a:gd name="T57" fmla="*/ 154 h 197"/>
                  <a:gd name="T58" fmla="*/ 119 w 264"/>
                  <a:gd name="T59" fmla="*/ 164 h 197"/>
                  <a:gd name="T60" fmla="*/ 142 w 264"/>
                  <a:gd name="T61" fmla="*/ 176 h 197"/>
                  <a:gd name="T62" fmla="*/ 158 w 264"/>
                  <a:gd name="T63" fmla="*/ 181 h 197"/>
                  <a:gd name="T64" fmla="*/ 164 w 264"/>
                  <a:gd name="T65" fmla="*/ 187 h 197"/>
                  <a:gd name="T66" fmla="*/ 175 w 264"/>
                  <a:gd name="T67" fmla="*/ 189 h 197"/>
                  <a:gd name="T68" fmla="*/ 193 w 264"/>
                  <a:gd name="T69" fmla="*/ 185 h 197"/>
                  <a:gd name="T70" fmla="*/ 208 w 264"/>
                  <a:gd name="T71" fmla="*/ 190 h 197"/>
                  <a:gd name="T72" fmla="*/ 218 w 264"/>
                  <a:gd name="T73" fmla="*/ 184 h 197"/>
                  <a:gd name="T74" fmla="*/ 222 w 264"/>
                  <a:gd name="T75" fmla="*/ 171 h 197"/>
                  <a:gd name="T76" fmla="*/ 244 w 264"/>
                  <a:gd name="T77" fmla="*/ 164 h 197"/>
                  <a:gd name="T78" fmla="*/ 254 w 264"/>
                  <a:gd name="T79" fmla="*/ 164 h 197"/>
                  <a:gd name="T80" fmla="*/ 259 w 264"/>
                  <a:gd name="T81" fmla="*/ 126 h 197"/>
                  <a:gd name="T82" fmla="*/ 246 w 264"/>
                  <a:gd name="T83" fmla="*/ 129 h 197"/>
                  <a:gd name="T84" fmla="*/ 231 w 264"/>
                  <a:gd name="T85" fmla="*/ 146 h 197"/>
                  <a:gd name="T86" fmla="*/ 222 w 264"/>
                  <a:gd name="T87" fmla="*/ 160 h 197"/>
                  <a:gd name="T88" fmla="*/ 208 w 264"/>
                  <a:gd name="T89" fmla="*/ 164 h 197"/>
                  <a:gd name="T90" fmla="*/ 184 w 264"/>
                  <a:gd name="T91" fmla="*/ 159 h 197"/>
                  <a:gd name="T92" fmla="*/ 178 w 264"/>
                  <a:gd name="T93" fmla="*/ 146 h 197"/>
                  <a:gd name="T94" fmla="*/ 168 w 264"/>
                  <a:gd name="T95" fmla="*/ 132 h 197"/>
                  <a:gd name="T96" fmla="*/ 168 w 264"/>
                  <a:gd name="T97" fmla="*/ 113 h 197"/>
                  <a:gd name="T98" fmla="*/ 166 w 264"/>
                  <a:gd name="T99" fmla="*/ 98 h 197"/>
                  <a:gd name="T100" fmla="*/ 168 w 264"/>
                  <a:gd name="T101" fmla="*/ 85 h 197"/>
                  <a:gd name="T102" fmla="*/ 168 w 264"/>
                  <a:gd name="T103" fmla="*/ 79 h 197"/>
                  <a:gd name="T104" fmla="*/ 156 w 264"/>
                  <a:gd name="T105" fmla="*/ 73 h 197"/>
                  <a:gd name="T106" fmla="*/ 149 w 264"/>
                  <a:gd name="T107" fmla="*/ 58 h 197"/>
                  <a:gd name="T108" fmla="*/ 142 w 264"/>
                  <a:gd name="T109" fmla="*/ 44 h 197"/>
                  <a:gd name="T110" fmla="*/ 133 w 264"/>
                  <a:gd name="T111" fmla="*/ 34 h 197"/>
                  <a:gd name="T112" fmla="*/ 122 w 264"/>
                  <a:gd name="T113" fmla="*/ 41 h 197"/>
                  <a:gd name="T114" fmla="*/ 111 w 264"/>
                  <a:gd name="T115" fmla="*/ 36 h 197"/>
                  <a:gd name="T116" fmla="*/ 103 w 264"/>
                  <a:gd name="T117" fmla="*/ 22 h 197"/>
                  <a:gd name="T118" fmla="*/ 93 w 264"/>
                  <a:gd name="T119" fmla="*/ 11 h 197"/>
                  <a:gd name="T120" fmla="*/ 24 w 264"/>
                  <a:gd name="T121" fmla="*/ 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197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5" name="Freeform 147"/>
              <p:cNvSpPr>
                <a:spLocks/>
              </p:cNvSpPr>
              <p:nvPr/>
            </p:nvSpPr>
            <p:spPr bwMode="auto">
              <a:xfrm>
                <a:off x="4078" y="2680"/>
                <a:ext cx="14" cy="16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2 h 8"/>
                  <a:gd name="T4" fmla="*/ 0 w 7"/>
                  <a:gd name="T5" fmla="*/ 2 h 8"/>
                  <a:gd name="T6" fmla="*/ 0 w 7"/>
                  <a:gd name="T7" fmla="*/ 7 h 8"/>
                  <a:gd name="T8" fmla="*/ 6 w 7"/>
                  <a:gd name="T9" fmla="*/ 2 h 8"/>
                  <a:gd name="T10" fmla="*/ 5 w 7"/>
                  <a:gd name="T11" fmla="*/ 0 h 8"/>
                  <a:gd name="T12" fmla="*/ 4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6" name="Freeform 148"/>
              <p:cNvSpPr>
                <a:spLocks/>
              </p:cNvSpPr>
              <p:nvPr/>
            </p:nvSpPr>
            <p:spPr bwMode="auto">
              <a:xfrm>
                <a:off x="4078" y="2680"/>
                <a:ext cx="14" cy="16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2 h 8"/>
                  <a:gd name="T4" fmla="*/ 0 w 7"/>
                  <a:gd name="T5" fmla="*/ 2 h 8"/>
                  <a:gd name="T6" fmla="*/ 0 w 7"/>
                  <a:gd name="T7" fmla="*/ 7 h 8"/>
                  <a:gd name="T8" fmla="*/ 6 w 7"/>
                  <a:gd name="T9" fmla="*/ 2 h 8"/>
                  <a:gd name="T10" fmla="*/ 5 w 7"/>
                  <a:gd name="T11" fmla="*/ 0 h 8"/>
                  <a:gd name="T12" fmla="*/ 4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7" name="Freeform 149"/>
              <p:cNvSpPr>
                <a:spLocks/>
              </p:cNvSpPr>
              <p:nvPr/>
            </p:nvSpPr>
            <p:spPr bwMode="auto">
              <a:xfrm>
                <a:off x="2827" y="1676"/>
                <a:ext cx="208" cy="261"/>
              </a:xfrm>
              <a:custGeom>
                <a:avLst/>
                <a:gdLst>
                  <a:gd name="T0" fmla="*/ 5 w 106"/>
                  <a:gd name="T1" fmla="*/ 115 h 133"/>
                  <a:gd name="T2" fmla="*/ 7 w 106"/>
                  <a:gd name="T3" fmla="*/ 114 h 133"/>
                  <a:gd name="T4" fmla="*/ 11 w 106"/>
                  <a:gd name="T5" fmla="*/ 112 h 133"/>
                  <a:gd name="T6" fmla="*/ 16 w 106"/>
                  <a:gd name="T7" fmla="*/ 112 h 133"/>
                  <a:gd name="T8" fmla="*/ 22 w 106"/>
                  <a:gd name="T9" fmla="*/ 111 h 133"/>
                  <a:gd name="T10" fmla="*/ 27 w 106"/>
                  <a:gd name="T11" fmla="*/ 114 h 133"/>
                  <a:gd name="T12" fmla="*/ 29 w 106"/>
                  <a:gd name="T13" fmla="*/ 119 h 133"/>
                  <a:gd name="T14" fmla="*/ 34 w 106"/>
                  <a:gd name="T15" fmla="*/ 121 h 133"/>
                  <a:gd name="T16" fmla="*/ 35 w 106"/>
                  <a:gd name="T17" fmla="*/ 127 h 133"/>
                  <a:gd name="T18" fmla="*/ 40 w 106"/>
                  <a:gd name="T19" fmla="*/ 129 h 133"/>
                  <a:gd name="T20" fmla="*/ 42 w 106"/>
                  <a:gd name="T21" fmla="*/ 132 h 133"/>
                  <a:gd name="T22" fmla="*/ 45 w 106"/>
                  <a:gd name="T23" fmla="*/ 131 h 133"/>
                  <a:gd name="T24" fmla="*/ 46 w 106"/>
                  <a:gd name="T25" fmla="*/ 125 h 133"/>
                  <a:gd name="T26" fmla="*/ 48 w 106"/>
                  <a:gd name="T27" fmla="*/ 122 h 133"/>
                  <a:gd name="T28" fmla="*/ 54 w 106"/>
                  <a:gd name="T29" fmla="*/ 123 h 133"/>
                  <a:gd name="T30" fmla="*/ 59 w 106"/>
                  <a:gd name="T31" fmla="*/ 123 h 133"/>
                  <a:gd name="T32" fmla="*/ 61 w 106"/>
                  <a:gd name="T33" fmla="*/ 122 h 133"/>
                  <a:gd name="T34" fmla="*/ 62 w 106"/>
                  <a:gd name="T35" fmla="*/ 117 h 133"/>
                  <a:gd name="T36" fmla="*/ 65 w 106"/>
                  <a:gd name="T37" fmla="*/ 120 h 133"/>
                  <a:gd name="T38" fmla="*/ 97 w 106"/>
                  <a:gd name="T39" fmla="*/ 119 h 133"/>
                  <a:gd name="T40" fmla="*/ 99 w 106"/>
                  <a:gd name="T41" fmla="*/ 114 h 133"/>
                  <a:gd name="T42" fmla="*/ 96 w 106"/>
                  <a:gd name="T43" fmla="*/ 111 h 133"/>
                  <a:gd name="T44" fmla="*/ 91 w 106"/>
                  <a:gd name="T45" fmla="*/ 23 h 133"/>
                  <a:gd name="T46" fmla="*/ 106 w 106"/>
                  <a:gd name="T47" fmla="*/ 22 h 133"/>
                  <a:gd name="T48" fmla="*/ 77 w 106"/>
                  <a:gd name="T49" fmla="*/ 0 h 133"/>
                  <a:gd name="T50" fmla="*/ 78 w 106"/>
                  <a:gd name="T51" fmla="*/ 16 h 133"/>
                  <a:gd name="T52" fmla="*/ 45 w 106"/>
                  <a:gd name="T53" fmla="*/ 17 h 133"/>
                  <a:gd name="T54" fmla="*/ 44 w 106"/>
                  <a:gd name="T55" fmla="*/ 40 h 133"/>
                  <a:gd name="T56" fmla="*/ 34 w 106"/>
                  <a:gd name="T57" fmla="*/ 46 h 133"/>
                  <a:gd name="T58" fmla="*/ 35 w 106"/>
                  <a:gd name="T59" fmla="*/ 63 h 133"/>
                  <a:gd name="T60" fmla="*/ 2 w 106"/>
                  <a:gd name="T61" fmla="*/ 64 h 133"/>
                  <a:gd name="T62" fmla="*/ 0 w 106"/>
                  <a:gd name="T63" fmla="*/ 66 h 133"/>
                  <a:gd name="T64" fmla="*/ 2 w 106"/>
                  <a:gd name="T65" fmla="*/ 70 h 133"/>
                  <a:gd name="T66" fmla="*/ 5 w 106"/>
                  <a:gd name="T67" fmla="*/ 75 h 133"/>
                  <a:gd name="T68" fmla="*/ 4 w 106"/>
                  <a:gd name="T69" fmla="*/ 78 h 133"/>
                  <a:gd name="T70" fmla="*/ 5 w 106"/>
                  <a:gd name="T71" fmla="*/ 83 h 133"/>
                  <a:gd name="T72" fmla="*/ 4 w 106"/>
                  <a:gd name="T73" fmla="*/ 83 h 133"/>
                  <a:gd name="T74" fmla="*/ 4 w 106"/>
                  <a:gd name="T75" fmla="*/ 88 h 133"/>
                  <a:gd name="T76" fmla="*/ 6 w 106"/>
                  <a:gd name="T77" fmla="*/ 93 h 133"/>
                  <a:gd name="T78" fmla="*/ 6 w 106"/>
                  <a:gd name="T79" fmla="*/ 100 h 133"/>
                  <a:gd name="T80" fmla="*/ 7 w 106"/>
                  <a:gd name="T81" fmla="*/ 101 h 133"/>
                  <a:gd name="T82" fmla="*/ 7 w 106"/>
                  <a:gd name="T83" fmla="*/ 102 h 133"/>
                  <a:gd name="T84" fmla="*/ 6 w 106"/>
                  <a:gd name="T85" fmla="*/ 105 h 133"/>
                  <a:gd name="T86" fmla="*/ 6 w 106"/>
                  <a:gd name="T87" fmla="*/ 111 h 133"/>
                  <a:gd name="T88" fmla="*/ 5 w 106"/>
                  <a:gd name="T8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6" h="133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8" name="Freeform 150"/>
              <p:cNvSpPr>
                <a:spLocks/>
              </p:cNvSpPr>
              <p:nvPr/>
            </p:nvSpPr>
            <p:spPr bwMode="auto">
              <a:xfrm>
                <a:off x="2827" y="1676"/>
                <a:ext cx="208" cy="261"/>
              </a:xfrm>
              <a:custGeom>
                <a:avLst/>
                <a:gdLst>
                  <a:gd name="T0" fmla="*/ 5 w 106"/>
                  <a:gd name="T1" fmla="*/ 115 h 133"/>
                  <a:gd name="T2" fmla="*/ 7 w 106"/>
                  <a:gd name="T3" fmla="*/ 114 h 133"/>
                  <a:gd name="T4" fmla="*/ 11 w 106"/>
                  <a:gd name="T5" fmla="*/ 112 h 133"/>
                  <a:gd name="T6" fmla="*/ 16 w 106"/>
                  <a:gd name="T7" fmla="*/ 112 h 133"/>
                  <a:gd name="T8" fmla="*/ 22 w 106"/>
                  <a:gd name="T9" fmla="*/ 111 h 133"/>
                  <a:gd name="T10" fmla="*/ 27 w 106"/>
                  <a:gd name="T11" fmla="*/ 114 h 133"/>
                  <a:gd name="T12" fmla="*/ 29 w 106"/>
                  <a:gd name="T13" fmla="*/ 119 h 133"/>
                  <a:gd name="T14" fmla="*/ 34 w 106"/>
                  <a:gd name="T15" fmla="*/ 121 h 133"/>
                  <a:gd name="T16" fmla="*/ 35 w 106"/>
                  <a:gd name="T17" fmla="*/ 127 h 133"/>
                  <a:gd name="T18" fmla="*/ 40 w 106"/>
                  <a:gd name="T19" fmla="*/ 129 h 133"/>
                  <a:gd name="T20" fmla="*/ 42 w 106"/>
                  <a:gd name="T21" fmla="*/ 132 h 133"/>
                  <a:gd name="T22" fmla="*/ 45 w 106"/>
                  <a:gd name="T23" fmla="*/ 131 h 133"/>
                  <a:gd name="T24" fmla="*/ 46 w 106"/>
                  <a:gd name="T25" fmla="*/ 125 h 133"/>
                  <a:gd name="T26" fmla="*/ 48 w 106"/>
                  <a:gd name="T27" fmla="*/ 122 h 133"/>
                  <a:gd name="T28" fmla="*/ 54 w 106"/>
                  <a:gd name="T29" fmla="*/ 123 h 133"/>
                  <a:gd name="T30" fmla="*/ 59 w 106"/>
                  <a:gd name="T31" fmla="*/ 123 h 133"/>
                  <a:gd name="T32" fmla="*/ 61 w 106"/>
                  <a:gd name="T33" fmla="*/ 122 h 133"/>
                  <a:gd name="T34" fmla="*/ 62 w 106"/>
                  <a:gd name="T35" fmla="*/ 117 h 133"/>
                  <a:gd name="T36" fmla="*/ 65 w 106"/>
                  <a:gd name="T37" fmla="*/ 120 h 133"/>
                  <a:gd name="T38" fmla="*/ 97 w 106"/>
                  <a:gd name="T39" fmla="*/ 119 h 133"/>
                  <a:gd name="T40" fmla="*/ 99 w 106"/>
                  <a:gd name="T41" fmla="*/ 114 h 133"/>
                  <a:gd name="T42" fmla="*/ 96 w 106"/>
                  <a:gd name="T43" fmla="*/ 111 h 133"/>
                  <a:gd name="T44" fmla="*/ 91 w 106"/>
                  <a:gd name="T45" fmla="*/ 23 h 133"/>
                  <a:gd name="T46" fmla="*/ 106 w 106"/>
                  <a:gd name="T47" fmla="*/ 22 h 133"/>
                  <a:gd name="T48" fmla="*/ 77 w 106"/>
                  <a:gd name="T49" fmla="*/ 0 h 133"/>
                  <a:gd name="T50" fmla="*/ 78 w 106"/>
                  <a:gd name="T51" fmla="*/ 16 h 133"/>
                  <a:gd name="T52" fmla="*/ 45 w 106"/>
                  <a:gd name="T53" fmla="*/ 17 h 133"/>
                  <a:gd name="T54" fmla="*/ 44 w 106"/>
                  <a:gd name="T55" fmla="*/ 40 h 133"/>
                  <a:gd name="T56" fmla="*/ 34 w 106"/>
                  <a:gd name="T57" fmla="*/ 46 h 133"/>
                  <a:gd name="T58" fmla="*/ 35 w 106"/>
                  <a:gd name="T59" fmla="*/ 63 h 133"/>
                  <a:gd name="T60" fmla="*/ 2 w 106"/>
                  <a:gd name="T61" fmla="*/ 64 h 133"/>
                  <a:gd name="T62" fmla="*/ 0 w 106"/>
                  <a:gd name="T63" fmla="*/ 66 h 133"/>
                  <a:gd name="T64" fmla="*/ 2 w 106"/>
                  <a:gd name="T65" fmla="*/ 70 h 133"/>
                  <a:gd name="T66" fmla="*/ 5 w 106"/>
                  <a:gd name="T67" fmla="*/ 75 h 133"/>
                  <a:gd name="T68" fmla="*/ 4 w 106"/>
                  <a:gd name="T69" fmla="*/ 78 h 133"/>
                  <a:gd name="T70" fmla="*/ 5 w 106"/>
                  <a:gd name="T71" fmla="*/ 83 h 133"/>
                  <a:gd name="T72" fmla="*/ 4 w 106"/>
                  <a:gd name="T73" fmla="*/ 83 h 133"/>
                  <a:gd name="T74" fmla="*/ 4 w 106"/>
                  <a:gd name="T75" fmla="*/ 88 h 133"/>
                  <a:gd name="T76" fmla="*/ 6 w 106"/>
                  <a:gd name="T77" fmla="*/ 93 h 133"/>
                  <a:gd name="T78" fmla="*/ 6 w 106"/>
                  <a:gd name="T79" fmla="*/ 100 h 133"/>
                  <a:gd name="T80" fmla="*/ 7 w 106"/>
                  <a:gd name="T81" fmla="*/ 101 h 133"/>
                  <a:gd name="T82" fmla="*/ 7 w 106"/>
                  <a:gd name="T83" fmla="*/ 102 h 133"/>
                  <a:gd name="T84" fmla="*/ 6 w 106"/>
                  <a:gd name="T85" fmla="*/ 105 h 133"/>
                  <a:gd name="T86" fmla="*/ 6 w 106"/>
                  <a:gd name="T87" fmla="*/ 111 h 133"/>
                  <a:gd name="T88" fmla="*/ 5 w 106"/>
                  <a:gd name="T8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6" h="133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09" name="Freeform 151"/>
              <p:cNvSpPr>
                <a:spLocks/>
              </p:cNvSpPr>
              <p:nvPr/>
            </p:nvSpPr>
            <p:spPr bwMode="auto">
              <a:xfrm>
                <a:off x="2908" y="1719"/>
                <a:ext cx="278" cy="331"/>
              </a:xfrm>
              <a:custGeom>
                <a:avLst/>
                <a:gdLst>
                  <a:gd name="T0" fmla="*/ 58 w 142"/>
                  <a:gd name="T1" fmla="*/ 149 h 169"/>
                  <a:gd name="T2" fmla="*/ 60 w 142"/>
                  <a:gd name="T3" fmla="*/ 140 h 169"/>
                  <a:gd name="T4" fmla="*/ 65 w 142"/>
                  <a:gd name="T5" fmla="*/ 137 h 169"/>
                  <a:gd name="T6" fmla="*/ 70 w 142"/>
                  <a:gd name="T7" fmla="*/ 126 h 169"/>
                  <a:gd name="T8" fmla="*/ 81 w 142"/>
                  <a:gd name="T9" fmla="*/ 119 h 169"/>
                  <a:gd name="T10" fmla="*/ 88 w 142"/>
                  <a:gd name="T11" fmla="*/ 111 h 169"/>
                  <a:gd name="T12" fmla="*/ 96 w 142"/>
                  <a:gd name="T13" fmla="*/ 102 h 169"/>
                  <a:gd name="T14" fmla="*/ 102 w 142"/>
                  <a:gd name="T15" fmla="*/ 101 h 169"/>
                  <a:gd name="T16" fmla="*/ 106 w 142"/>
                  <a:gd name="T17" fmla="*/ 105 h 169"/>
                  <a:gd name="T18" fmla="*/ 113 w 142"/>
                  <a:gd name="T19" fmla="*/ 102 h 169"/>
                  <a:gd name="T20" fmla="*/ 133 w 142"/>
                  <a:gd name="T21" fmla="*/ 96 h 169"/>
                  <a:gd name="T22" fmla="*/ 139 w 142"/>
                  <a:gd name="T23" fmla="*/ 94 h 169"/>
                  <a:gd name="T24" fmla="*/ 142 w 142"/>
                  <a:gd name="T25" fmla="*/ 87 h 169"/>
                  <a:gd name="T26" fmla="*/ 132 w 142"/>
                  <a:gd name="T27" fmla="*/ 64 h 169"/>
                  <a:gd name="T28" fmla="*/ 132 w 142"/>
                  <a:gd name="T29" fmla="*/ 54 h 169"/>
                  <a:gd name="T30" fmla="*/ 123 w 142"/>
                  <a:gd name="T31" fmla="*/ 46 h 169"/>
                  <a:gd name="T32" fmla="*/ 65 w 142"/>
                  <a:gd name="T33" fmla="*/ 0 h 169"/>
                  <a:gd name="T34" fmla="*/ 55 w 142"/>
                  <a:gd name="T35" fmla="*/ 89 h 169"/>
                  <a:gd name="T36" fmla="*/ 56 w 142"/>
                  <a:gd name="T37" fmla="*/ 97 h 169"/>
                  <a:gd name="T38" fmla="*/ 21 w 142"/>
                  <a:gd name="T39" fmla="*/ 95 h 169"/>
                  <a:gd name="T40" fmla="*/ 18 w 142"/>
                  <a:gd name="T41" fmla="*/ 101 h 169"/>
                  <a:gd name="T42" fmla="*/ 7 w 142"/>
                  <a:gd name="T43" fmla="*/ 100 h 169"/>
                  <a:gd name="T44" fmla="*/ 4 w 142"/>
                  <a:gd name="T45" fmla="*/ 109 h 169"/>
                  <a:gd name="T46" fmla="*/ 1 w 142"/>
                  <a:gd name="T47" fmla="*/ 115 h 169"/>
                  <a:gd name="T48" fmla="*/ 1 w 142"/>
                  <a:gd name="T49" fmla="*/ 126 h 169"/>
                  <a:gd name="T50" fmla="*/ 5 w 142"/>
                  <a:gd name="T51" fmla="*/ 136 h 169"/>
                  <a:gd name="T52" fmla="*/ 8 w 142"/>
                  <a:gd name="T53" fmla="*/ 140 h 169"/>
                  <a:gd name="T54" fmla="*/ 14 w 142"/>
                  <a:gd name="T55" fmla="*/ 140 h 169"/>
                  <a:gd name="T56" fmla="*/ 21 w 142"/>
                  <a:gd name="T57" fmla="*/ 139 h 169"/>
                  <a:gd name="T58" fmla="*/ 26 w 142"/>
                  <a:gd name="T59" fmla="*/ 144 h 169"/>
                  <a:gd name="T60" fmla="*/ 27 w 142"/>
                  <a:gd name="T61" fmla="*/ 154 h 169"/>
                  <a:gd name="T62" fmla="*/ 24 w 142"/>
                  <a:gd name="T63" fmla="*/ 159 h 169"/>
                  <a:gd name="T64" fmla="*/ 29 w 142"/>
                  <a:gd name="T65" fmla="*/ 161 h 169"/>
                  <a:gd name="T66" fmla="*/ 37 w 142"/>
                  <a:gd name="T67" fmla="*/ 167 h 169"/>
                  <a:gd name="T68" fmla="*/ 44 w 142"/>
                  <a:gd name="T69" fmla="*/ 165 h 169"/>
                  <a:gd name="T70" fmla="*/ 47 w 142"/>
                  <a:gd name="T71" fmla="*/ 162 h 169"/>
                  <a:gd name="T72" fmla="*/ 53 w 142"/>
                  <a:gd name="T73" fmla="*/ 163 h 169"/>
                  <a:gd name="T74" fmla="*/ 57 w 142"/>
                  <a:gd name="T75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69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0" name="Freeform 152"/>
              <p:cNvSpPr>
                <a:spLocks/>
              </p:cNvSpPr>
              <p:nvPr/>
            </p:nvSpPr>
            <p:spPr bwMode="auto">
              <a:xfrm>
                <a:off x="2908" y="1719"/>
                <a:ext cx="278" cy="331"/>
              </a:xfrm>
              <a:custGeom>
                <a:avLst/>
                <a:gdLst>
                  <a:gd name="T0" fmla="*/ 58 w 142"/>
                  <a:gd name="T1" fmla="*/ 149 h 169"/>
                  <a:gd name="T2" fmla="*/ 60 w 142"/>
                  <a:gd name="T3" fmla="*/ 140 h 169"/>
                  <a:gd name="T4" fmla="*/ 65 w 142"/>
                  <a:gd name="T5" fmla="*/ 137 h 169"/>
                  <a:gd name="T6" fmla="*/ 70 w 142"/>
                  <a:gd name="T7" fmla="*/ 126 h 169"/>
                  <a:gd name="T8" fmla="*/ 81 w 142"/>
                  <a:gd name="T9" fmla="*/ 119 h 169"/>
                  <a:gd name="T10" fmla="*/ 88 w 142"/>
                  <a:gd name="T11" fmla="*/ 111 h 169"/>
                  <a:gd name="T12" fmla="*/ 96 w 142"/>
                  <a:gd name="T13" fmla="*/ 102 h 169"/>
                  <a:gd name="T14" fmla="*/ 102 w 142"/>
                  <a:gd name="T15" fmla="*/ 101 h 169"/>
                  <a:gd name="T16" fmla="*/ 106 w 142"/>
                  <a:gd name="T17" fmla="*/ 105 h 169"/>
                  <a:gd name="T18" fmla="*/ 113 w 142"/>
                  <a:gd name="T19" fmla="*/ 102 h 169"/>
                  <a:gd name="T20" fmla="*/ 133 w 142"/>
                  <a:gd name="T21" fmla="*/ 96 h 169"/>
                  <a:gd name="T22" fmla="*/ 139 w 142"/>
                  <a:gd name="T23" fmla="*/ 94 h 169"/>
                  <a:gd name="T24" fmla="*/ 142 w 142"/>
                  <a:gd name="T25" fmla="*/ 87 h 169"/>
                  <a:gd name="T26" fmla="*/ 132 w 142"/>
                  <a:gd name="T27" fmla="*/ 64 h 169"/>
                  <a:gd name="T28" fmla="*/ 132 w 142"/>
                  <a:gd name="T29" fmla="*/ 54 h 169"/>
                  <a:gd name="T30" fmla="*/ 123 w 142"/>
                  <a:gd name="T31" fmla="*/ 46 h 169"/>
                  <a:gd name="T32" fmla="*/ 65 w 142"/>
                  <a:gd name="T33" fmla="*/ 0 h 169"/>
                  <a:gd name="T34" fmla="*/ 55 w 142"/>
                  <a:gd name="T35" fmla="*/ 89 h 169"/>
                  <a:gd name="T36" fmla="*/ 56 w 142"/>
                  <a:gd name="T37" fmla="*/ 97 h 169"/>
                  <a:gd name="T38" fmla="*/ 21 w 142"/>
                  <a:gd name="T39" fmla="*/ 95 h 169"/>
                  <a:gd name="T40" fmla="*/ 18 w 142"/>
                  <a:gd name="T41" fmla="*/ 101 h 169"/>
                  <a:gd name="T42" fmla="*/ 7 w 142"/>
                  <a:gd name="T43" fmla="*/ 100 h 169"/>
                  <a:gd name="T44" fmla="*/ 4 w 142"/>
                  <a:gd name="T45" fmla="*/ 109 h 169"/>
                  <a:gd name="T46" fmla="*/ 1 w 142"/>
                  <a:gd name="T47" fmla="*/ 115 h 169"/>
                  <a:gd name="T48" fmla="*/ 1 w 142"/>
                  <a:gd name="T49" fmla="*/ 126 h 169"/>
                  <a:gd name="T50" fmla="*/ 5 w 142"/>
                  <a:gd name="T51" fmla="*/ 136 h 169"/>
                  <a:gd name="T52" fmla="*/ 8 w 142"/>
                  <a:gd name="T53" fmla="*/ 140 h 169"/>
                  <a:gd name="T54" fmla="*/ 14 w 142"/>
                  <a:gd name="T55" fmla="*/ 140 h 169"/>
                  <a:gd name="T56" fmla="*/ 21 w 142"/>
                  <a:gd name="T57" fmla="*/ 139 h 169"/>
                  <a:gd name="T58" fmla="*/ 26 w 142"/>
                  <a:gd name="T59" fmla="*/ 144 h 169"/>
                  <a:gd name="T60" fmla="*/ 27 w 142"/>
                  <a:gd name="T61" fmla="*/ 154 h 169"/>
                  <a:gd name="T62" fmla="*/ 24 w 142"/>
                  <a:gd name="T63" fmla="*/ 159 h 169"/>
                  <a:gd name="T64" fmla="*/ 29 w 142"/>
                  <a:gd name="T65" fmla="*/ 161 h 169"/>
                  <a:gd name="T66" fmla="*/ 37 w 142"/>
                  <a:gd name="T67" fmla="*/ 167 h 169"/>
                  <a:gd name="T68" fmla="*/ 44 w 142"/>
                  <a:gd name="T69" fmla="*/ 165 h 169"/>
                  <a:gd name="T70" fmla="*/ 47 w 142"/>
                  <a:gd name="T71" fmla="*/ 162 h 169"/>
                  <a:gd name="T72" fmla="*/ 53 w 142"/>
                  <a:gd name="T73" fmla="*/ 163 h 169"/>
                  <a:gd name="T74" fmla="*/ 57 w 142"/>
                  <a:gd name="T75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69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1" name="Freeform 153"/>
              <p:cNvSpPr>
                <a:spLocks noEditPoints="1"/>
              </p:cNvSpPr>
              <p:nvPr/>
            </p:nvSpPr>
            <p:spPr bwMode="auto">
              <a:xfrm>
                <a:off x="4814" y="2109"/>
                <a:ext cx="313" cy="130"/>
              </a:xfrm>
              <a:custGeom>
                <a:avLst/>
                <a:gdLst>
                  <a:gd name="T0" fmla="*/ 80 w 160"/>
                  <a:gd name="T1" fmla="*/ 58 h 66"/>
                  <a:gd name="T2" fmla="*/ 84 w 160"/>
                  <a:gd name="T3" fmla="*/ 63 h 66"/>
                  <a:gd name="T4" fmla="*/ 91 w 160"/>
                  <a:gd name="T5" fmla="*/ 66 h 66"/>
                  <a:gd name="T6" fmla="*/ 100 w 160"/>
                  <a:gd name="T7" fmla="*/ 64 h 66"/>
                  <a:gd name="T8" fmla="*/ 107 w 160"/>
                  <a:gd name="T9" fmla="*/ 61 h 66"/>
                  <a:gd name="T10" fmla="*/ 114 w 160"/>
                  <a:gd name="T11" fmla="*/ 62 h 66"/>
                  <a:gd name="T12" fmla="*/ 119 w 160"/>
                  <a:gd name="T13" fmla="*/ 58 h 66"/>
                  <a:gd name="T14" fmla="*/ 122 w 160"/>
                  <a:gd name="T15" fmla="*/ 50 h 66"/>
                  <a:gd name="T16" fmla="*/ 126 w 160"/>
                  <a:gd name="T17" fmla="*/ 46 h 66"/>
                  <a:gd name="T18" fmla="*/ 130 w 160"/>
                  <a:gd name="T19" fmla="*/ 41 h 66"/>
                  <a:gd name="T20" fmla="*/ 133 w 160"/>
                  <a:gd name="T21" fmla="*/ 32 h 66"/>
                  <a:gd name="T22" fmla="*/ 144 w 160"/>
                  <a:gd name="T23" fmla="*/ 33 h 66"/>
                  <a:gd name="T24" fmla="*/ 151 w 160"/>
                  <a:gd name="T25" fmla="*/ 31 h 66"/>
                  <a:gd name="T26" fmla="*/ 154 w 160"/>
                  <a:gd name="T27" fmla="*/ 29 h 66"/>
                  <a:gd name="T28" fmla="*/ 152 w 160"/>
                  <a:gd name="T29" fmla="*/ 25 h 66"/>
                  <a:gd name="T30" fmla="*/ 160 w 160"/>
                  <a:gd name="T31" fmla="*/ 20 h 66"/>
                  <a:gd name="T32" fmla="*/ 156 w 160"/>
                  <a:gd name="T33" fmla="*/ 13 h 66"/>
                  <a:gd name="T34" fmla="*/ 152 w 160"/>
                  <a:gd name="T35" fmla="*/ 11 h 66"/>
                  <a:gd name="T36" fmla="*/ 151 w 160"/>
                  <a:gd name="T37" fmla="*/ 7 h 66"/>
                  <a:gd name="T38" fmla="*/ 147 w 160"/>
                  <a:gd name="T39" fmla="*/ 4 h 66"/>
                  <a:gd name="T40" fmla="*/ 145 w 160"/>
                  <a:gd name="T41" fmla="*/ 3 h 66"/>
                  <a:gd name="T42" fmla="*/ 141 w 160"/>
                  <a:gd name="T43" fmla="*/ 1 h 66"/>
                  <a:gd name="T44" fmla="*/ 129 w 160"/>
                  <a:gd name="T45" fmla="*/ 16 h 66"/>
                  <a:gd name="T46" fmla="*/ 131 w 160"/>
                  <a:gd name="T47" fmla="*/ 20 h 66"/>
                  <a:gd name="T48" fmla="*/ 130 w 160"/>
                  <a:gd name="T49" fmla="*/ 30 h 66"/>
                  <a:gd name="T50" fmla="*/ 126 w 160"/>
                  <a:gd name="T51" fmla="*/ 29 h 66"/>
                  <a:gd name="T52" fmla="*/ 124 w 160"/>
                  <a:gd name="T53" fmla="*/ 32 h 66"/>
                  <a:gd name="T54" fmla="*/ 117 w 160"/>
                  <a:gd name="T55" fmla="*/ 29 h 66"/>
                  <a:gd name="T56" fmla="*/ 110 w 160"/>
                  <a:gd name="T57" fmla="*/ 43 h 66"/>
                  <a:gd name="T58" fmla="*/ 94 w 160"/>
                  <a:gd name="T59" fmla="*/ 47 h 66"/>
                  <a:gd name="T60" fmla="*/ 94 w 160"/>
                  <a:gd name="T61" fmla="*/ 51 h 66"/>
                  <a:gd name="T62" fmla="*/ 91 w 160"/>
                  <a:gd name="T63" fmla="*/ 56 h 66"/>
                  <a:gd name="T64" fmla="*/ 87 w 160"/>
                  <a:gd name="T65" fmla="*/ 55 h 66"/>
                  <a:gd name="T66" fmla="*/ 80 w 160"/>
                  <a:gd name="T67" fmla="*/ 54 h 66"/>
                  <a:gd name="T68" fmla="*/ 0 w 160"/>
                  <a:gd name="T69" fmla="*/ 12 h 66"/>
                  <a:gd name="T70" fmla="*/ 2 w 160"/>
                  <a:gd name="T71" fmla="*/ 23 h 66"/>
                  <a:gd name="T72" fmla="*/ 5 w 160"/>
                  <a:gd name="T73" fmla="*/ 37 h 66"/>
                  <a:gd name="T74" fmla="*/ 10 w 160"/>
                  <a:gd name="T75" fmla="*/ 47 h 66"/>
                  <a:gd name="T76" fmla="*/ 18 w 160"/>
                  <a:gd name="T77" fmla="*/ 55 h 66"/>
                  <a:gd name="T78" fmla="*/ 27 w 160"/>
                  <a:gd name="T79" fmla="*/ 59 h 66"/>
                  <a:gd name="T80" fmla="*/ 34 w 160"/>
                  <a:gd name="T81" fmla="*/ 57 h 66"/>
                  <a:gd name="T82" fmla="*/ 30 w 160"/>
                  <a:gd name="T83" fmla="*/ 49 h 66"/>
                  <a:gd name="T84" fmla="*/ 27 w 160"/>
                  <a:gd name="T85" fmla="*/ 43 h 66"/>
                  <a:gd name="T86" fmla="*/ 26 w 160"/>
                  <a:gd name="T87" fmla="*/ 22 h 66"/>
                  <a:gd name="T88" fmla="*/ 20 w 160"/>
                  <a:gd name="T89" fmla="*/ 13 h 66"/>
                  <a:gd name="T90" fmla="*/ 14 w 160"/>
                  <a:gd name="T91" fmla="*/ 11 h 66"/>
                  <a:gd name="T92" fmla="*/ 11 w 160"/>
                  <a:gd name="T93" fmla="*/ 15 h 66"/>
                  <a:gd name="T94" fmla="*/ 8 w 160"/>
                  <a:gd name="T95" fmla="*/ 17 h 66"/>
                  <a:gd name="T96" fmla="*/ 3 w 160"/>
                  <a:gd name="T9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" h="66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2" name="Freeform 154"/>
              <p:cNvSpPr>
                <a:spLocks noEditPoints="1"/>
              </p:cNvSpPr>
              <p:nvPr/>
            </p:nvSpPr>
            <p:spPr bwMode="auto">
              <a:xfrm>
                <a:off x="4814" y="2109"/>
                <a:ext cx="313" cy="130"/>
              </a:xfrm>
              <a:custGeom>
                <a:avLst/>
                <a:gdLst>
                  <a:gd name="T0" fmla="*/ 80 w 160"/>
                  <a:gd name="T1" fmla="*/ 58 h 66"/>
                  <a:gd name="T2" fmla="*/ 84 w 160"/>
                  <a:gd name="T3" fmla="*/ 63 h 66"/>
                  <a:gd name="T4" fmla="*/ 91 w 160"/>
                  <a:gd name="T5" fmla="*/ 66 h 66"/>
                  <a:gd name="T6" fmla="*/ 100 w 160"/>
                  <a:gd name="T7" fmla="*/ 64 h 66"/>
                  <a:gd name="T8" fmla="*/ 107 w 160"/>
                  <a:gd name="T9" fmla="*/ 61 h 66"/>
                  <a:gd name="T10" fmla="*/ 114 w 160"/>
                  <a:gd name="T11" fmla="*/ 62 h 66"/>
                  <a:gd name="T12" fmla="*/ 119 w 160"/>
                  <a:gd name="T13" fmla="*/ 58 h 66"/>
                  <a:gd name="T14" fmla="*/ 122 w 160"/>
                  <a:gd name="T15" fmla="*/ 50 h 66"/>
                  <a:gd name="T16" fmla="*/ 126 w 160"/>
                  <a:gd name="T17" fmla="*/ 46 h 66"/>
                  <a:gd name="T18" fmla="*/ 130 w 160"/>
                  <a:gd name="T19" fmla="*/ 41 h 66"/>
                  <a:gd name="T20" fmla="*/ 133 w 160"/>
                  <a:gd name="T21" fmla="*/ 32 h 66"/>
                  <a:gd name="T22" fmla="*/ 144 w 160"/>
                  <a:gd name="T23" fmla="*/ 33 h 66"/>
                  <a:gd name="T24" fmla="*/ 151 w 160"/>
                  <a:gd name="T25" fmla="*/ 31 h 66"/>
                  <a:gd name="T26" fmla="*/ 154 w 160"/>
                  <a:gd name="T27" fmla="*/ 29 h 66"/>
                  <a:gd name="T28" fmla="*/ 152 w 160"/>
                  <a:gd name="T29" fmla="*/ 25 h 66"/>
                  <a:gd name="T30" fmla="*/ 160 w 160"/>
                  <a:gd name="T31" fmla="*/ 20 h 66"/>
                  <a:gd name="T32" fmla="*/ 156 w 160"/>
                  <a:gd name="T33" fmla="*/ 13 h 66"/>
                  <a:gd name="T34" fmla="*/ 152 w 160"/>
                  <a:gd name="T35" fmla="*/ 11 h 66"/>
                  <a:gd name="T36" fmla="*/ 151 w 160"/>
                  <a:gd name="T37" fmla="*/ 7 h 66"/>
                  <a:gd name="T38" fmla="*/ 147 w 160"/>
                  <a:gd name="T39" fmla="*/ 4 h 66"/>
                  <a:gd name="T40" fmla="*/ 145 w 160"/>
                  <a:gd name="T41" fmla="*/ 3 h 66"/>
                  <a:gd name="T42" fmla="*/ 141 w 160"/>
                  <a:gd name="T43" fmla="*/ 1 h 66"/>
                  <a:gd name="T44" fmla="*/ 129 w 160"/>
                  <a:gd name="T45" fmla="*/ 16 h 66"/>
                  <a:gd name="T46" fmla="*/ 131 w 160"/>
                  <a:gd name="T47" fmla="*/ 20 h 66"/>
                  <a:gd name="T48" fmla="*/ 130 w 160"/>
                  <a:gd name="T49" fmla="*/ 30 h 66"/>
                  <a:gd name="T50" fmla="*/ 126 w 160"/>
                  <a:gd name="T51" fmla="*/ 29 h 66"/>
                  <a:gd name="T52" fmla="*/ 124 w 160"/>
                  <a:gd name="T53" fmla="*/ 32 h 66"/>
                  <a:gd name="T54" fmla="*/ 117 w 160"/>
                  <a:gd name="T55" fmla="*/ 29 h 66"/>
                  <a:gd name="T56" fmla="*/ 110 w 160"/>
                  <a:gd name="T57" fmla="*/ 43 h 66"/>
                  <a:gd name="T58" fmla="*/ 94 w 160"/>
                  <a:gd name="T59" fmla="*/ 47 h 66"/>
                  <a:gd name="T60" fmla="*/ 94 w 160"/>
                  <a:gd name="T61" fmla="*/ 51 h 66"/>
                  <a:gd name="T62" fmla="*/ 91 w 160"/>
                  <a:gd name="T63" fmla="*/ 56 h 66"/>
                  <a:gd name="T64" fmla="*/ 87 w 160"/>
                  <a:gd name="T65" fmla="*/ 55 h 66"/>
                  <a:gd name="T66" fmla="*/ 80 w 160"/>
                  <a:gd name="T67" fmla="*/ 54 h 66"/>
                  <a:gd name="T68" fmla="*/ 0 w 160"/>
                  <a:gd name="T69" fmla="*/ 12 h 66"/>
                  <a:gd name="T70" fmla="*/ 2 w 160"/>
                  <a:gd name="T71" fmla="*/ 23 h 66"/>
                  <a:gd name="T72" fmla="*/ 5 w 160"/>
                  <a:gd name="T73" fmla="*/ 37 h 66"/>
                  <a:gd name="T74" fmla="*/ 10 w 160"/>
                  <a:gd name="T75" fmla="*/ 47 h 66"/>
                  <a:gd name="T76" fmla="*/ 18 w 160"/>
                  <a:gd name="T77" fmla="*/ 55 h 66"/>
                  <a:gd name="T78" fmla="*/ 27 w 160"/>
                  <a:gd name="T79" fmla="*/ 59 h 66"/>
                  <a:gd name="T80" fmla="*/ 34 w 160"/>
                  <a:gd name="T81" fmla="*/ 57 h 66"/>
                  <a:gd name="T82" fmla="*/ 30 w 160"/>
                  <a:gd name="T83" fmla="*/ 49 h 66"/>
                  <a:gd name="T84" fmla="*/ 27 w 160"/>
                  <a:gd name="T85" fmla="*/ 43 h 66"/>
                  <a:gd name="T86" fmla="*/ 26 w 160"/>
                  <a:gd name="T87" fmla="*/ 22 h 66"/>
                  <a:gd name="T88" fmla="*/ 20 w 160"/>
                  <a:gd name="T89" fmla="*/ 13 h 66"/>
                  <a:gd name="T90" fmla="*/ 14 w 160"/>
                  <a:gd name="T91" fmla="*/ 11 h 66"/>
                  <a:gd name="T92" fmla="*/ 11 w 160"/>
                  <a:gd name="T93" fmla="*/ 15 h 66"/>
                  <a:gd name="T94" fmla="*/ 8 w 160"/>
                  <a:gd name="T95" fmla="*/ 17 h 66"/>
                  <a:gd name="T96" fmla="*/ 3 w 160"/>
                  <a:gd name="T9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" h="66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3" name="Freeform 155"/>
              <p:cNvSpPr>
                <a:spLocks/>
              </p:cNvSpPr>
              <p:nvPr/>
            </p:nvSpPr>
            <p:spPr bwMode="auto">
              <a:xfrm>
                <a:off x="3661" y="2453"/>
                <a:ext cx="60" cy="163"/>
              </a:xfrm>
              <a:custGeom>
                <a:avLst/>
                <a:gdLst>
                  <a:gd name="T0" fmla="*/ 16 w 31"/>
                  <a:gd name="T1" fmla="*/ 2 h 83"/>
                  <a:gd name="T2" fmla="*/ 15 w 31"/>
                  <a:gd name="T3" fmla="*/ 2 h 83"/>
                  <a:gd name="T4" fmla="*/ 6 w 31"/>
                  <a:gd name="T5" fmla="*/ 0 h 83"/>
                  <a:gd name="T6" fmla="*/ 9 w 31"/>
                  <a:gd name="T7" fmla="*/ 5 h 83"/>
                  <a:gd name="T8" fmla="*/ 10 w 31"/>
                  <a:gd name="T9" fmla="*/ 11 h 83"/>
                  <a:gd name="T10" fmla="*/ 8 w 31"/>
                  <a:gd name="T11" fmla="*/ 16 h 83"/>
                  <a:gd name="T12" fmla="*/ 5 w 31"/>
                  <a:gd name="T13" fmla="*/ 20 h 83"/>
                  <a:gd name="T14" fmla="*/ 6 w 31"/>
                  <a:gd name="T15" fmla="*/ 27 h 83"/>
                  <a:gd name="T16" fmla="*/ 8 w 31"/>
                  <a:gd name="T17" fmla="*/ 29 h 83"/>
                  <a:gd name="T18" fmla="*/ 3 w 31"/>
                  <a:gd name="T19" fmla="*/ 34 h 83"/>
                  <a:gd name="T20" fmla="*/ 2 w 31"/>
                  <a:gd name="T21" fmla="*/ 42 h 83"/>
                  <a:gd name="T22" fmla="*/ 1 w 31"/>
                  <a:gd name="T23" fmla="*/ 47 h 83"/>
                  <a:gd name="T24" fmla="*/ 2 w 31"/>
                  <a:gd name="T25" fmla="*/ 53 h 83"/>
                  <a:gd name="T26" fmla="*/ 6 w 31"/>
                  <a:gd name="T27" fmla="*/ 56 h 83"/>
                  <a:gd name="T28" fmla="*/ 7 w 31"/>
                  <a:gd name="T29" fmla="*/ 59 h 83"/>
                  <a:gd name="T30" fmla="*/ 13 w 31"/>
                  <a:gd name="T31" fmla="*/ 57 h 83"/>
                  <a:gd name="T32" fmla="*/ 15 w 31"/>
                  <a:gd name="T33" fmla="*/ 61 h 83"/>
                  <a:gd name="T34" fmla="*/ 14 w 31"/>
                  <a:gd name="T35" fmla="*/ 68 h 83"/>
                  <a:gd name="T36" fmla="*/ 13 w 31"/>
                  <a:gd name="T37" fmla="*/ 72 h 83"/>
                  <a:gd name="T38" fmla="*/ 19 w 31"/>
                  <a:gd name="T39" fmla="*/ 77 h 83"/>
                  <a:gd name="T40" fmla="*/ 21 w 31"/>
                  <a:gd name="T41" fmla="*/ 78 h 83"/>
                  <a:gd name="T42" fmla="*/ 23 w 31"/>
                  <a:gd name="T43" fmla="*/ 82 h 83"/>
                  <a:gd name="T44" fmla="*/ 25 w 31"/>
                  <a:gd name="T45" fmla="*/ 78 h 83"/>
                  <a:gd name="T46" fmla="*/ 25 w 31"/>
                  <a:gd name="T47" fmla="*/ 70 h 83"/>
                  <a:gd name="T48" fmla="*/ 30 w 31"/>
                  <a:gd name="T49" fmla="*/ 68 h 83"/>
                  <a:gd name="T50" fmla="*/ 29 w 31"/>
                  <a:gd name="T51" fmla="*/ 63 h 83"/>
                  <a:gd name="T52" fmla="*/ 29 w 31"/>
                  <a:gd name="T53" fmla="*/ 56 h 83"/>
                  <a:gd name="T54" fmla="*/ 26 w 31"/>
                  <a:gd name="T55" fmla="*/ 52 h 83"/>
                  <a:gd name="T56" fmla="*/ 24 w 31"/>
                  <a:gd name="T57" fmla="*/ 46 h 83"/>
                  <a:gd name="T58" fmla="*/ 22 w 31"/>
                  <a:gd name="T59" fmla="*/ 45 h 83"/>
                  <a:gd name="T60" fmla="*/ 23 w 31"/>
                  <a:gd name="T61" fmla="*/ 46 h 83"/>
                  <a:gd name="T62" fmla="*/ 24 w 31"/>
                  <a:gd name="T63" fmla="*/ 47 h 83"/>
                  <a:gd name="T64" fmla="*/ 24 w 31"/>
                  <a:gd name="T65" fmla="*/ 50 h 83"/>
                  <a:gd name="T66" fmla="*/ 21 w 31"/>
                  <a:gd name="T67" fmla="*/ 48 h 83"/>
                  <a:gd name="T68" fmla="*/ 19 w 31"/>
                  <a:gd name="T69" fmla="*/ 49 h 83"/>
                  <a:gd name="T70" fmla="*/ 19 w 31"/>
                  <a:gd name="T71" fmla="*/ 44 h 83"/>
                  <a:gd name="T72" fmla="*/ 17 w 31"/>
                  <a:gd name="T73" fmla="*/ 42 h 83"/>
                  <a:gd name="T74" fmla="*/ 18 w 31"/>
                  <a:gd name="T75" fmla="*/ 38 h 83"/>
                  <a:gd name="T76" fmla="*/ 17 w 31"/>
                  <a:gd name="T77" fmla="*/ 34 h 83"/>
                  <a:gd name="T78" fmla="*/ 17 w 31"/>
                  <a:gd name="T79" fmla="*/ 28 h 83"/>
                  <a:gd name="T80" fmla="*/ 15 w 31"/>
                  <a:gd name="T81" fmla="*/ 28 h 83"/>
                  <a:gd name="T82" fmla="*/ 15 w 31"/>
                  <a:gd name="T83" fmla="*/ 26 h 83"/>
                  <a:gd name="T84" fmla="*/ 17 w 31"/>
                  <a:gd name="T85" fmla="*/ 21 h 83"/>
                  <a:gd name="T86" fmla="*/ 17 w 31"/>
                  <a:gd name="T87" fmla="*/ 7 h 83"/>
                  <a:gd name="T88" fmla="*/ 16 w 31"/>
                  <a:gd name="T8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83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4" name="Freeform 156"/>
              <p:cNvSpPr>
                <a:spLocks/>
              </p:cNvSpPr>
              <p:nvPr/>
            </p:nvSpPr>
            <p:spPr bwMode="auto">
              <a:xfrm>
                <a:off x="3661" y="2453"/>
                <a:ext cx="60" cy="163"/>
              </a:xfrm>
              <a:custGeom>
                <a:avLst/>
                <a:gdLst>
                  <a:gd name="T0" fmla="*/ 16 w 31"/>
                  <a:gd name="T1" fmla="*/ 2 h 83"/>
                  <a:gd name="T2" fmla="*/ 15 w 31"/>
                  <a:gd name="T3" fmla="*/ 2 h 83"/>
                  <a:gd name="T4" fmla="*/ 6 w 31"/>
                  <a:gd name="T5" fmla="*/ 0 h 83"/>
                  <a:gd name="T6" fmla="*/ 9 w 31"/>
                  <a:gd name="T7" fmla="*/ 5 h 83"/>
                  <a:gd name="T8" fmla="*/ 10 w 31"/>
                  <a:gd name="T9" fmla="*/ 11 h 83"/>
                  <a:gd name="T10" fmla="*/ 8 w 31"/>
                  <a:gd name="T11" fmla="*/ 16 h 83"/>
                  <a:gd name="T12" fmla="*/ 5 w 31"/>
                  <a:gd name="T13" fmla="*/ 20 h 83"/>
                  <a:gd name="T14" fmla="*/ 6 w 31"/>
                  <a:gd name="T15" fmla="*/ 27 h 83"/>
                  <a:gd name="T16" fmla="*/ 8 w 31"/>
                  <a:gd name="T17" fmla="*/ 29 h 83"/>
                  <a:gd name="T18" fmla="*/ 3 w 31"/>
                  <a:gd name="T19" fmla="*/ 34 h 83"/>
                  <a:gd name="T20" fmla="*/ 2 w 31"/>
                  <a:gd name="T21" fmla="*/ 42 h 83"/>
                  <a:gd name="T22" fmla="*/ 1 w 31"/>
                  <a:gd name="T23" fmla="*/ 47 h 83"/>
                  <a:gd name="T24" fmla="*/ 2 w 31"/>
                  <a:gd name="T25" fmla="*/ 53 h 83"/>
                  <a:gd name="T26" fmla="*/ 6 w 31"/>
                  <a:gd name="T27" fmla="*/ 56 h 83"/>
                  <a:gd name="T28" fmla="*/ 7 w 31"/>
                  <a:gd name="T29" fmla="*/ 59 h 83"/>
                  <a:gd name="T30" fmla="*/ 13 w 31"/>
                  <a:gd name="T31" fmla="*/ 57 h 83"/>
                  <a:gd name="T32" fmla="*/ 15 w 31"/>
                  <a:gd name="T33" fmla="*/ 61 h 83"/>
                  <a:gd name="T34" fmla="*/ 14 w 31"/>
                  <a:gd name="T35" fmla="*/ 68 h 83"/>
                  <a:gd name="T36" fmla="*/ 13 w 31"/>
                  <a:gd name="T37" fmla="*/ 72 h 83"/>
                  <a:gd name="T38" fmla="*/ 19 w 31"/>
                  <a:gd name="T39" fmla="*/ 77 h 83"/>
                  <a:gd name="T40" fmla="*/ 21 w 31"/>
                  <a:gd name="T41" fmla="*/ 78 h 83"/>
                  <a:gd name="T42" fmla="*/ 23 w 31"/>
                  <a:gd name="T43" fmla="*/ 82 h 83"/>
                  <a:gd name="T44" fmla="*/ 25 w 31"/>
                  <a:gd name="T45" fmla="*/ 78 h 83"/>
                  <a:gd name="T46" fmla="*/ 25 w 31"/>
                  <a:gd name="T47" fmla="*/ 70 h 83"/>
                  <a:gd name="T48" fmla="*/ 30 w 31"/>
                  <a:gd name="T49" fmla="*/ 68 h 83"/>
                  <a:gd name="T50" fmla="*/ 29 w 31"/>
                  <a:gd name="T51" fmla="*/ 63 h 83"/>
                  <a:gd name="T52" fmla="*/ 29 w 31"/>
                  <a:gd name="T53" fmla="*/ 56 h 83"/>
                  <a:gd name="T54" fmla="*/ 26 w 31"/>
                  <a:gd name="T55" fmla="*/ 52 h 83"/>
                  <a:gd name="T56" fmla="*/ 24 w 31"/>
                  <a:gd name="T57" fmla="*/ 46 h 83"/>
                  <a:gd name="T58" fmla="*/ 22 w 31"/>
                  <a:gd name="T59" fmla="*/ 45 h 83"/>
                  <a:gd name="T60" fmla="*/ 23 w 31"/>
                  <a:gd name="T61" fmla="*/ 46 h 83"/>
                  <a:gd name="T62" fmla="*/ 24 w 31"/>
                  <a:gd name="T63" fmla="*/ 47 h 83"/>
                  <a:gd name="T64" fmla="*/ 24 w 31"/>
                  <a:gd name="T65" fmla="*/ 50 h 83"/>
                  <a:gd name="T66" fmla="*/ 21 w 31"/>
                  <a:gd name="T67" fmla="*/ 48 h 83"/>
                  <a:gd name="T68" fmla="*/ 19 w 31"/>
                  <a:gd name="T69" fmla="*/ 49 h 83"/>
                  <a:gd name="T70" fmla="*/ 19 w 31"/>
                  <a:gd name="T71" fmla="*/ 44 h 83"/>
                  <a:gd name="T72" fmla="*/ 17 w 31"/>
                  <a:gd name="T73" fmla="*/ 42 h 83"/>
                  <a:gd name="T74" fmla="*/ 18 w 31"/>
                  <a:gd name="T75" fmla="*/ 38 h 83"/>
                  <a:gd name="T76" fmla="*/ 17 w 31"/>
                  <a:gd name="T77" fmla="*/ 34 h 83"/>
                  <a:gd name="T78" fmla="*/ 17 w 31"/>
                  <a:gd name="T79" fmla="*/ 28 h 83"/>
                  <a:gd name="T80" fmla="*/ 15 w 31"/>
                  <a:gd name="T81" fmla="*/ 28 h 83"/>
                  <a:gd name="T82" fmla="*/ 15 w 31"/>
                  <a:gd name="T83" fmla="*/ 26 h 83"/>
                  <a:gd name="T84" fmla="*/ 17 w 31"/>
                  <a:gd name="T85" fmla="*/ 21 h 83"/>
                  <a:gd name="T86" fmla="*/ 17 w 31"/>
                  <a:gd name="T87" fmla="*/ 7 h 83"/>
                  <a:gd name="T88" fmla="*/ 16 w 31"/>
                  <a:gd name="T8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83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5" name="Freeform 157"/>
              <p:cNvSpPr>
                <a:spLocks/>
              </p:cNvSpPr>
              <p:nvPr/>
            </p:nvSpPr>
            <p:spPr bwMode="auto">
              <a:xfrm>
                <a:off x="3837" y="2519"/>
                <a:ext cx="133" cy="285"/>
              </a:xfrm>
              <a:custGeom>
                <a:avLst/>
                <a:gdLst>
                  <a:gd name="T0" fmla="*/ 52 w 68"/>
                  <a:gd name="T1" fmla="*/ 4 h 145"/>
                  <a:gd name="T2" fmla="*/ 48 w 68"/>
                  <a:gd name="T3" fmla="*/ 16 h 145"/>
                  <a:gd name="T4" fmla="*/ 44 w 68"/>
                  <a:gd name="T5" fmla="*/ 17 h 145"/>
                  <a:gd name="T6" fmla="*/ 43 w 68"/>
                  <a:gd name="T7" fmla="*/ 24 h 145"/>
                  <a:gd name="T8" fmla="*/ 42 w 68"/>
                  <a:gd name="T9" fmla="*/ 26 h 145"/>
                  <a:gd name="T10" fmla="*/ 39 w 68"/>
                  <a:gd name="T11" fmla="*/ 28 h 145"/>
                  <a:gd name="T12" fmla="*/ 37 w 68"/>
                  <a:gd name="T13" fmla="*/ 36 h 145"/>
                  <a:gd name="T14" fmla="*/ 30 w 68"/>
                  <a:gd name="T15" fmla="*/ 36 h 145"/>
                  <a:gd name="T16" fmla="*/ 24 w 68"/>
                  <a:gd name="T17" fmla="*/ 37 h 145"/>
                  <a:gd name="T18" fmla="*/ 21 w 68"/>
                  <a:gd name="T19" fmla="*/ 39 h 145"/>
                  <a:gd name="T20" fmla="*/ 16 w 68"/>
                  <a:gd name="T21" fmla="*/ 42 h 145"/>
                  <a:gd name="T22" fmla="*/ 12 w 68"/>
                  <a:gd name="T23" fmla="*/ 46 h 145"/>
                  <a:gd name="T24" fmla="*/ 11 w 68"/>
                  <a:gd name="T25" fmla="*/ 49 h 145"/>
                  <a:gd name="T26" fmla="*/ 10 w 68"/>
                  <a:gd name="T27" fmla="*/ 65 h 145"/>
                  <a:gd name="T28" fmla="*/ 12 w 68"/>
                  <a:gd name="T29" fmla="*/ 74 h 145"/>
                  <a:gd name="T30" fmla="*/ 11 w 68"/>
                  <a:gd name="T31" fmla="*/ 82 h 145"/>
                  <a:gd name="T32" fmla="*/ 6 w 68"/>
                  <a:gd name="T33" fmla="*/ 88 h 145"/>
                  <a:gd name="T34" fmla="*/ 6 w 68"/>
                  <a:gd name="T35" fmla="*/ 94 h 145"/>
                  <a:gd name="T36" fmla="*/ 2 w 68"/>
                  <a:gd name="T37" fmla="*/ 101 h 145"/>
                  <a:gd name="T38" fmla="*/ 3 w 68"/>
                  <a:gd name="T39" fmla="*/ 119 h 145"/>
                  <a:gd name="T40" fmla="*/ 5 w 68"/>
                  <a:gd name="T41" fmla="*/ 123 h 145"/>
                  <a:gd name="T42" fmla="*/ 11 w 68"/>
                  <a:gd name="T43" fmla="*/ 138 h 145"/>
                  <a:gd name="T44" fmla="*/ 20 w 68"/>
                  <a:gd name="T45" fmla="*/ 144 h 145"/>
                  <a:gd name="T46" fmla="*/ 35 w 68"/>
                  <a:gd name="T47" fmla="*/ 137 h 145"/>
                  <a:gd name="T48" fmla="*/ 36 w 68"/>
                  <a:gd name="T49" fmla="*/ 134 h 145"/>
                  <a:gd name="T50" fmla="*/ 40 w 68"/>
                  <a:gd name="T51" fmla="*/ 119 h 145"/>
                  <a:gd name="T52" fmla="*/ 44 w 68"/>
                  <a:gd name="T53" fmla="*/ 105 h 145"/>
                  <a:gd name="T54" fmla="*/ 46 w 68"/>
                  <a:gd name="T55" fmla="*/ 101 h 145"/>
                  <a:gd name="T56" fmla="*/ 48 w 68"/>
                  <a:gd name="T57" fmla="*/ 96 h 145"/>
                  <a:gd name="T58" fmla="*/ 50 w 68"/>
                  <a:gd name="T59" fmla="*/ 86 h 145"/>
                  <a:gd name="T60" fmla="*/ 52 w 68"/>
                  <a:gd name="T61" fmla="*/ 76 h 145"/>
                  <a:gd name="T62" fmla="*/ 55 w 68"/>
                  <a:gd name="T63" fmla="*/ 70 h 145"/>
                  <a:gd name="T64" fmla="*/ 58 w 68"/>
                  <a:gd name="T65" fmla="*/ 64 h 145"/>
                  <a:gd name="T66" fmla="*/ 61 w 68"/>
                  <a:gd name="T67" fmla="*/ 52 h 145"/>
                  <a:gd name="T68" fmla="*/ 62 w 68"/>
                  <a:gd name="T69" fmla="*/ 48 h 145"/>
                  <a:gd name="T70" fmla="*/ 60 w 68"/>
                  <a:gd name="T71" fmla="*/ 42 h 145"/>
                  <a:gd name="T72" fmla="*/ 60 w 68"/>
                  <a:gd name="T73" fmla="*/ 34 h 145"/>
                  <a:gd name="T74" fmla="*/ 64 w 68"/>
                  <a:gd name="T75" fmla="*/ 39 h 145"/>
                  <a:gd name="T76" fmla="*/ 64 w 68"/>
                  <a:gd name="T77" fmla="*/ 22 h 145"/>
                  <a:gd name="T78" fmla="*/ 64 w 68"/>
                  <a:gd name="T79" fmla="*/ 17 h 145"/>
                  <a:gd name="T80" fmla="*/ 58 w 68"/>
                  <a:gd name="T81" fmla="*/ 6 h 145"/>
                  <a:gd name="T82" fmla="*/ 55 w 68"/>
                  <a:gd name="T83" fmla="*/ 2 h 145"/>
                  <a:gd name="T84" fmla="*/ 54 w 68"/>
                  <a:gd name="T8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145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6" name="Freeform 158"/>
              <p:cNvSpPr>
                <a:spLocks/>
              </p:cNvSpPr>
              <p:nvPr/>
            </p:nvSpPr>
            <p:spPr bwMode="auto">
              <a:xfrm>
                <a:off x="3837" y="2519"/>
                <a:ext cx="133" cy="285"/>
              </a:xfrm>
              <a:custGeom>
                <a:avLst/>
                <a:gdLst>
                  <a:gd name="T0" fmla="*/ 52 w 68"/>
                  <a:gd name="T1" fmla="*/ 4 h 145"/>
                  <a:gd name="T2" fmla="*/ 48 w 68"/>
                  <a:gd name="T3" fmla="*/ 16 h 145"/>
                  <a:gd name="T4" fmla="*/ 44 w 68"/>
                  <a:gd name="T5" fmla="*/ 17 h 145"/>
                  <a:gd name="T6" fmla="*/ 43 w 68"/>
                  <a:gd name="T7" fmla="*/ 24 h 145"/>
                  <a:gd name="T8" fmla="*/ 42 w 68"/>
                  <a:gd name="T9" fmla="*/ 26 h 145"/>
                  <a:gd name="T10" fmla="*/ 39 w 68"/>
                  <a:gd name="T11" fmla="*/ 28 h 145"/>
                  <a:gd name="T12" fmla="*/ 37 w 68"/>
                  <a:gd name="T13" fmla="*/ 36 h 145"/>
                  <a:gd name="T14" fmla="*/ 30 w 68"/>
                  <a:gd name="T15" fmla="*/ 36 h 145"/>
                  <a:gd name="T16" fmla="*/ 24 w 68"/>
                  <a:gd name="T17" fmla="*/ 37 h 145"/>
                  <a:gd name="T18" fmla="*/ 21 w 68"/>
                  <a:gd name="T19" fmla="*/ 39 h 145"/>
                  <a:gd name="T20" fmla="*/ 16 w 68"/>
                  <a:gd name="T21" fmla="*/ 42 h 145"/>
                  <a:gd name="T22" fmla="*/ 12 w 68"/>
                  <a:gd name="T23" fmla="*/ 46 h 145"/>
                  <a:gd name="T24" fmla="*/ 11 w 68"/>
                  <a:gd name="T25" fmla="*/ 49 h 145"/>
                  <a:gd name="T26" fmla="*/ 10 w 68"/>
                  <a:gd name="T27" fmla="*/ 65 h 145"/>
                  <a:gd name="T28" fmla="*/ 12 w 68"/>
                  <a:gd name="T29" fmla="*/ 74 h 145"/>
                  <a:gd name="T30" fmla="*/ 11 w 68"/>
                  <a:gd name="T31" fmla="*/ 82 h 145"/>
                  <a:gd name="T32" fmla="*/ 6 w 68"/>
                  <a:gd name="T33" fmla="*/ 88 h 145"/>
                  <a:gd name="T34" fmla="*/ 6 w 68"/>
                  <a:gd name="T35" fmla="*/ 94 h 145"/>
                  <a:gd name="T36" fmla="*/ 2 w 68"/>
                  <a:gd name="T37" fmla="*/ 101 h 145"/>
                  <a:gd name="T38" fmla="*/ 3 w 68"/>
                  <a:gd name="T39" fmla="*/ 119 h 145"/>
                  <a:gd name="T40" fmla="*/ 5 w 68"/>
                  <a:gd name="T41" fmla="*/ 123 h 145"/>
                  <a:gd name="T42" fmla="*/ 11 w 68"/>
                  <a:gd name="T43" fmla="*/ 138 h 145"/>
                  <a:gd name="T44" fmla="*/ 20 w 68"/>
                  <a:gd name="T45" fmla="*/ 144 h 145"/>
                  <a:gd name="T46" fmla="*/ 35 w 68"/>
                  <a:gd name="T47" fmla="*/ 137 h 145"/>
                  <a:gd name="T48" fmla="*/ 36 w 68"/>
                  <a:gd name="T49" fmla="*/ 134 h 145"/>
                  <a:gd name="T50" fmla="*/ 40 w 68"/>
                  <a:gd name="T51" fmla="*/ 119 h 145"/>
                  <a:gd name="T52" fmla="*/ 44 w 68"/>
                  <a:gd name="T53" fmla="*/ 105 h 145"/>
                  <a:gd name="T54" fmla="*/ 46 w 68"/>
                  <a:gd name="T55" fmla="*/ 101 h 145"/>
                  <a:gd name="T56" fmla="*/ 48 w 68"/>
                  <a:gd name="T57" fmla="*/ 96 h 145"/>
                  <a:gd name="T58" fmla="*/ 50 w 68"/>
                  <a:gd name="T59" fmla="*/ 86 h 145"/>
                  <a:gd name="T60" fmla="*/ 52 w 68"/>
                  <a:gd name="T61" fmla="*/ 76 h 145"/>
                  <a:gd name="T62" fmla="*/ 55 w 68"/>
                  <a:gd name="T63" fmla="*/ 70 h 145"/>
                  <a:gd name="T64" fmla="*/ 58 w 68"/>
                  <a:gd name="T65" fmla="*/ 64 h 145"/>
                  <a:gd name="T66" fmla="*/ 61 w 68"/>
                  <a:gd name="T67" fmla="*/ 52 h 145"/>
                  <a:gd name="T68" fmla="*/ 62 w 68"/>
                  <a:gd name="T69" fmla="*/ 48 h 145"/>
                  <a:gd name="T70" fmla="*/ 60 w 68"/>
                  <a:gd name="T71" fmla="*/ 42 h 145"/>
                  <a:gd name="T72" fmla="*/ 60 w 68"/>
                  <a:gd name="T73" fmla="*/ 34 h 145"/>
                  <a:gd name="T74" fmla="*/ 64 w 68"/>
                  <a:gd name="T75" fmla="*/ 39 h 145"/>
                  <a:gd name="T76" fmla="*/ 64 w 68"/>
                  <a:gd name="T77" fmla="*/ 22 h 145"/>
                  <a:gd name="T78" fmla="*/ 64 w 68"/>
                  <a:gd name="T79" fmla="*/ 17 h 145"/>
                  <a:gd name="T80" fmla="*/ 58 w 68"/>
                  <a:gd name="T81" fmla="*/ 6 h 145"/>
                  <a:gd name="T82" fmla="*/ 55 w 68"/>
                  <a:gd name="T83" fmla="*/ 2 h 145"/>
                  <a:gd name="T84" fmla="*/ 54 w 68"/>
                  <a:gd name="T8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145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7" name="Freeform 159"/>
              <p:cNvSpPr>
                <a:spLocks/>
              </p:cNvSpPr>
              <p:nvPr/>
            </p:nvSpPr>
            <p:spPr bwMode="auto">
              <a:xfrm>
                <a:off x="3466" y="1326"/>
                <a:ext cx="51" cy="43"/>
              </a:xfrm>
              <a:custGeom>
                <a:avLst/>
                <a:gdLst>
                  <a:gd name="T0" fmla="*/ 3 w 26"/>
                  <a:gd name="T1" fmla="*/ 7 h 22"/>
                  <a:gd name="T2" fmla="*/ 5 w 26"/>
                  <a:gd name="T3" fmla="*/ 5 h 22"/>
                  <a:gd name="T4" fmla="*/ 7 w 26"/>
                  <a:gd name="T5" fmla="*/ 3 h 22"/>
                  <a:gd name="T6" fmla="*/ 9 w 26"/>
                  <a:gd name="T7" fmla="*/ 6 h 22"/>
                  <a:gd name="T8" fmla="*/ 11 w 26"/>
                  <a:gd name="T9" fmla="*/ 2 h 22"/>
                  <a:gd name="T10" fmla="*/ 14 w 26"/>
                  <a:gd name="T11" fmla="*/ 2 h 22"/>
                  <a:gd name="T12" fmla="*/ 16 w 26"/>
                  <a:gd name="T13" fmla="*/ 1 h 22"/>
                  <a:gd name="T14" fmla="*/ 19 w 26"/>
                  <a:gd name="T15" fmla="*/ 0 h 22"/>
                  <a:gd name="T16" fmla="*/ 20 w 26"/>
                  <a:gd name="T17" fmla="*/ 0 h 22"/>
                  <a:gd name="T18" fmla="*/ 24 w 26"/>
                  <a:gd name="T19" fmla="*/ 2 h 22"/>
                  <a:gd name="T20" fmla="*/ 24 w 26"/>
                  <a:gd name="T21" fmla="*/ 6 h 22"/>
                  <a:gd name="T22" fmla="*/ 25 w 26"/>
                  <a:gd name="T23" fmla="*/ 9 h 22"/>
                  <a:gd name="T24" fmla="*/ 25 w 26"/>
                  <a:gd name="T25" fmla="*/ 12 h 22"/>
                  <a:gd name="T26" fmla="*/ 24 w 26"/>
                  <a:gd name="T27" fmla="*/ 14 h 22"/>
                  <a:gd name="T28" fmla="*/ 22 w 26"/>
                  <a:gd name="T29" fmla="*/ 16 h 22"/>
                  <a:gd name="T30" fmla="*/ 17 w 26"/>
                  <a:gd name="T31" fmla="*/ 18 h 22"/>
                  <a:gd name="T32" fmla="*/ 14 w 26"/>
                  <a:gd name="T33" fmla="*/ 19 h 22"/>
                  <a:gd name="T34" fmla="*/ 11 w 26"/>
                  <a:gd name="T35" fmla="*/ 22 h 22"/>
                  <a:gd name="T36" fmla="*/ 4 w 26"/>
                  <a:gd name="T37" fmla="*/ 21 h 22"/>
                  <a:gd name="T38" fmla="*/ 2 w 26"/>
                  <a:gd name="T39" fmla="*/ 17 h 22"/>
                  <a:gd name="T40" fmla="*/ 1 w 26"/>
                  <a:gd name="T41" fmla="*/ 13 h 22"/>
                  <a:gd name="T42" fmla="*/ 2 w 26"/>
                  <a:gd name="T43" fmla="*/ 8 h 22"/>
                  <a:gd name="T44" fmla="*/ 3 w 26"/>
                  <a:gd name="T4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2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8" name="Freeform 160"/>
              <p:cNvSpPr>
                <a:spLocks/>
              </p:cNvSpPr>
              <p:nvPr/>
            </p:nvSpPr>
            <p:spPr bwMode="auto">
              <a:xfrm>
                <a:off x="3466" y="1326"/>
                <a:ext cx="51" cy="43"/>
              </a:xfrm>
              <a:custGeom>
                <a:avLst/>
                <a:gdLst>
                  <a:gd name="T0" fmla="*/ 3 w 26"/>
                  <a:gd name="T1" fmla="*/ 7 h 22"/>
                  <a:gd name="T2" fmla="*/ 5 w 26"/>
                  <a:gd name="T3" fmla="*/ 5 h 22"/>
                  <a:gd name="T4" fmla="*/ 7 w 26"/>
                  <a:gd name="T5" fmla="*/ 3 h 22"/>
                  <a:gd name="T6" fmla="*/ 9 w 26"/>
                  <a:gd name="T7" fmla="*/ 6 h 22"/>
                  <a:gd name="T8" fmla="*/ 11 w 26"/>
                  <a:gd name="T9" fmla="*/ 2 h 22"/>
                  <a:gd name="T10" fmla="*/ 14 w 26"/>
                  <a:gd name="T11" fmla="*/ 2 h 22"/>
                  <a:gd name="T12" fmla="*/ 16 w 26"/>
                  <a:gd name="T13" fmla="*/ 1 h 22"/>
                  <a:gd name="T14" fmla="*/ 19 w 26"/>
                  <a:gd name="T15" fmla="*/ 0 h 22"/>
                  <a:gd name="T16" fmla="*/ 20 w 26"/>
                  <a:gd name="T17" fmla="*/ 0 h 22"/>
                  <a:gd name="T18" fmla="*/ 24 w 26"/>
                  <a:gd name="T19" fmla="*/ 2 h 22"/>
                  <a:gd name="T20" fmla="*/ 24 w 26"/>
                  <a:gd name="T21" fmla="*/ 6 h 22"/>
                  <a:gd name="T22" fmla="*/ 25 w 26"/>
                  <a:gd name="T23" fmla="*/ 9 h 22"/>
                  <a:gd name="T24" fmla="*/ 25 w 26"/>
                  <a:gd name="T25" fmla="*/ 12 h 22"/>
                  <a:gd name="T26" fmla="*/ 24 w 26"/>
                  <a:gd name="T27" fmla="*/ 14 h 22"/>
                  <a:gd name="T28" fmla="*/ 22 w 26"/>
                  <a:gd name="T29" fmla="*/ 16 h 22"/>
                  <a:gd name="T30" fmla="*/ 17 w 26"/>
                  <a:gd name="T31" fmla="*/ 18 h 22"/>
                  <a:gd name="T32" fmla="*/ 14 w 26"/>
                  <a:gd name="T33" fmla="*/ 19 h 22"/>
                  <a:gd name="T34" fmla="*/ 11 w 26"/>
                  <a:gd name="T35" fmla="*/ 22 h 22"/>
                  <a:gd name="T36" fmla="*/ 4 w 26"/>
                  <a:gd name="T37" fmla="*/ 21 h 22"/>
                  <a:gd name="T38" fmla="*/ 2 w 26"/>
                  <a:gd name="T39" fmla="*/ 17 h 22"/>
                  <a:gd name="T40" fmla="*/ 1 w 26"/>
                  <a:gd name="T41" fmla="*/ 13 h 22"/>
                  <a:gd name="T42" fmla="*/ 2 w 26"/>
                  <a:gd name="T43" fmla="*/ 8 h 22"/>
                  <a:gd name="T44" fmla="*/ 3 w 26"/>
                  <a:gd name="T4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2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19" name="Freeform 161"/>
              <p:cNvSpPr>
                <a:spLocks/>
              </p:cNvSpPr>
              <p:nvPr/>
            </p:nvSpPr>
            <p:spPr bwMode="auto">
              <a:xfrm>
                <a:off x="3211" y="1132"/>
                <a:ext cx="16" cy="22"/>
              </a:xfrm>
              <a:custGeom>
                <a:avLst/>
                <a:gdLst>
                  <a:gd name="T0" fmla="*/ 2 w 8"/>
                  <a:gd name="T1" fmla="*/ 7 h 11"/>
                  <a:gd name="T2" fmla="*/ 2 w 8"/>
                  <a:gd name="T3" fmla="*/ 4 h 11"/>
                  <a:gd name="T4" fmla="*/ 4 w 8"/>
                  <a:gd name="T5" fmla="*/ 1 h 11"/>
                  <a:gd name="T6" fmla="*/ 5 w 8"/>
                  <a:gd name="T7" fmla="*/ 3 h 11"/>
                  <a:gd name="T8" fmla="*/ 6 w 8"/>
                  <a:gd name="T9" fmla="*/ 6 h 11"/>
                  <a:gd name="T10" fmla="*/ 6 w 8"/>
                  <a:gd name="T11" fmla="*/ 11 h 11"/>
                  <a:gd name="T12" fmla="*/ 3 w 8"/>
                  <a:gd name="T13" fmla="*/ 10 h 11"/>
                  <a:gd name="T14" fmla="*/ 2 w 8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7"/>
                    </a:moveTo>
                    <a:cubicBezTo>
                      <a:pt x="2" y="7"/>
                      <a:pt x="0" y="6"/>
                      <a:pt x="2" y="4"/>
                    </a:cubicBezTo>
                    <a:cubicBezTo>
                      <a:pt x="2" y="3"/>
                      <a:pt x="0" y="1"/>
                      <a:pt x="4" y="1"/>
                    </a:cubicBezTo>
                    <a:cubicBezTo>
                      <a:pt x="4" y="1"/>
                      <a:pt x="4" y="0"/>
                      <a:pt x="5" y="3"/>
                    </a:cubicBezTo>
                    <a:cubicBezTo>
                      <a:pt x="7" y="6"/>
                      <a:pt x="8" y="3"/>
                      <a:pt x="6" y="6"/>
                    </a:cubicBezTo>
                    <a:cubicBezTo>
                      <a:pt x="4" y="10"/>
                      <a:pt x="6" y="11"/>
                      <a:pt x="6" y="11"/>
                    </a:cubicBezTo>
                    <a:cubicBezTo>
                      <a:pt x="6" y="11"/>
                      <a:pt x="4" y="10"/>
                      <a:pt x="3" y="10"/>
                    </a:cubicBezTo>
                    <a:cubicBezTo>
                      <a:pt x="1" y="10"/>
                      <a:pt x="2" y="7"/>
                      <a:pt x="2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0" name="Freeform 162"/>
              <p:cNvSpPr>
                <a:spLocks noEditPoints="1"/>
              </p:cNvSpPr>
              <p:nvPr/>
            </p:nvSpPr>
            <p:spPr bwMode="auto">
              <a:xfrm>
                <a:off x="3466" y="967"/>
                <a:ext cx="104" cy="75"/>
              </a:xfrm>
              <a:custGeom>
                <a:avLst/>
                <a:gdLst>
                  <a:gd name="T0" fmla="*/ 3 w 53"/>
                  <a:gd name="T1" fmla="*/ 2 h 38"/>
                  <a:gd name="T2" fmla="*/ 4 w 53"/>
                  <a:gd name="T3" fmla="*/ 15 h 38"/>
                  <a:gd name="T4" fmla="*/ 2 w 53"/>
                  <a:gd name="T5" fmla="*/ 17 h 38"/>
                  <a:gd name="T6" fmla="*/ 9 w 53"/>
                  <a:gd name="T7" fmla="*/ 24 h 38"/>
                  <a:gd name="T8" fmla="*/ 19 w 53"/>
                  <a:gd name="T9" fmla="*/ 26 h 38"/>
                  <a:gd name="T10" fmla="*/ 21 w 53"/>
                  <a:gd name="T11" fmla="*/ 34 h 38"/>
                  <a:gd name="T12" fmla="*/ 32 w 53"/>
                  <a:gd name="T13" fmla="*/ 35 h 38"/>
                  <a:gd name="T14" fmla="*/ 34 w 53"/>
                  <a:gd name="T15" fmla="*/ 38 h 38"/>
                  <a:gd name="T16" fmla="*/ 38 w 53"/>
                  <a:gd name="T17" fmla="*/ 36 h 38"/>
                  <a:gd name="T18" fmla="*/ 43 w 53"/>
                  <a:gd name="T19" fmla="*/ 36 h 38"/>
                  <a:gd name="T20" fmla="*/ 44 w 53"/>
                  <a:gd name="T21" fmla="*/ 33 h 38"/>
                  <a:gd name="T22" fmla="*/ 48 w 53"/>
                  <a:gd name="T23" fmla="*/ 33 h 38"/>
                  <a:gd name="T24" fmla="*/ 48 w 53"/>
                  <a:gd name="T25" fmla="*/ 28 h 38"/>
                  <a:gd name="T26" fmla="*/ 51 w 53"/>
                  <a:gd name="T27" fmla="*/ 20 h 38"/>
                  <a:gd name="T28" fmla="*/ 52 w 53"/>
                  <a:gd name="T29" fmla="*/ 15 h 38"/>
                  <a:gd name="T30" fmla="*/ 48 w 53"/>
                  <a:gd name="T31" fmla="*/ 13 h 38"/>
                  <a:gd name="T32" fmla="*/ 44 w 53"/>
                  <a:gd name="T33" fmla="*/ 11 h 38"/>
                  <a:gd name="T34" fmla="*/ 39 w 53"/>
                  <a:gd name="T35" fmla="*/ 9 h 38"/>
                  <a:gd name="T36" fmla="*/ 37 w 53"/>
                  <a:gd name="T37" fmla="*/ 5 h 38"/>
                  <a:gd name="T38" fmla="*/ 32 w 53"/>
                  <a:gd name="T39" fmla="*/ 6 h 38"/>
                  <a:gd name="T40" fmla="*/ 27 w 53"/>
                  <a:gd name="T41" fmla="*/ 4 h 38"/>
                  <a:gd name="T42" fmla="*/ 20 w 53"/>
                  <a:gd name="T43" fmla="*/ 2 h 38"/>
                  <a:gd name="T44" fmla="*/ 11 w 53"/>
                  <a:gd name="T45" fmla="*/ 0 h 38"/>
                  <a:gd name="T46" fmla="*/ 3 w 53"/>
                  <a:gd name="T47" fmla="*/ 2 h 38"/>
                  <a:gd name="T48" fmla="*/ 0 w 53"/>
                  <a:gd name="T49" fmla="*/ 12 h 38"/>
                  <a:gd name="T50" fmla="*/ 0 w 53"/>
                  <a:gd name="T51" fmla="*/ 13 h 38"/>
                  <a:gd name="T52" fmla="*/ 1 w 53"/>
                  <a:gd name="T53" fmla="*/ 13 h 38"/>
                  <a:gd name="T54" fmla="*/ 0 w 53"/>
                  <a:gd name="T55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38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1" name="Freeform 163"/>
              <p:cNvSpPr>
                <a:spLocks noEditPoints="1"/>
              </p:cNvSpPr>
              <p:nvPr/>
            </p:nvSpPr>
            <p:spPr bwMode="auto">
              <a:xfrm>
                <a:off x="3466" y="967"/>
                <a:ext cx="104" cy="75"/>
              </a:xfrm>
              <a:custGeom>
                <a:avLst/>
                <a:gdLst>
                  <a:gd name="T0" fmla="*/ 3 w 53"/>
                  <a:gd name="T1" fmla="*/ 2 h 38"/>
                  <a:gd name="T2" fmla="*/ 4 w 53"/>
                  <a:gd name="T3" fmla="*/ 15 h 38"/>
                  <a:gd name="T4" fmla="*/ 2 w 53"/>
                  <a:gd name="T5" fmla="*/ 17 h 38"/>
                  <a:gd name="T6" fmla="*/ 9 w 53"/>
                  <a:gd name="T7" fmla="*/ 24 h 38"/>
                  <a:gd name="T8" fmla="*/ 19 w 53"/>
                  <a:gd name="T9" fmla="*/ 26 h 38"/>
                  <a:gd name="T10" fmla="*/ 21 w 53"/>
                  <a:gd name="T11" fmla="*/ 34 h 38"/>
                  <a:gd name="T12" fmla="*/ 32 w 53"/>
                  <a:gd name="T13" fmla="*/ 35 h 38"/>
                  <a:gd name="T14" fmla="*/ 34 w 53"/>
                  <a:gd name="T15" fmla="*/ 38 h 38"/>
                  <a:gd name="T16" fmla="*/ 38 w 53"/>
                  <a:gd name="T17" fmla="*/ 36 h 38"/>
                  <a:gd name="T18" fmla="*/ 43 w 53"/>
                  <a:gd name="T19" fmla="*/ 36 h 38"/>
                  <a:gd name="T20" fmla="*/ 44 w 53"/>
                  <a:gd name="T21" fmla="*/ 33 h 38"/>
                  <a:gd name="T22" fmla="*/ 48 w 53"/>
                  <a:gd name="T23" fmla="*/ 33 h 38"/>
                  <a:gd name="T24" fmla="*/ 48 w 53"/>
                  <a:gd name="T25" fmla="*/ 28 h 38"/>
                  <a:gd name="T26" fmla="*/ 51 w 53"/>
                  <a:gd name="T27" fmla="*/ 20 h 38"/>
                  <a:gd name="T28" fmla="*/ 52 w 53"/>
                  <a:gd name="T29" fmla="*/ 15 h 38"/>
                  <a:gd name="T30" fmla="*/ 48 w 53"/>
                  <a:gd name="T31" fmla="*/ 13 h 38"/>
                  <a:gd name="T32" fmla="*/ 44 w 53"/>
                  <a:gd name="T33" fmla="*/ 11 h 38"/>
                  <a:gd name="T34" fmla="*/ 39 w 53"/>
                  <a:gd name="T35" fmla="*/ 9 h 38"/>
                  <a:gd name="T36" fmla="*/ 37 w 53"/>
                  <a:gd name="T37" fmla="*/ 5 h 38"/>
                  <a:gd name="T38" fmla="*/ 32 w 53"/>
                  <a:gd name="T39" fmla="*/ 6 h 38"/>
                  <a:gd name="T40" fmla="*/ 27 w 53"/>
                  <a:gd name="T41" fmla="*/ 4 h 38"/>
                  <a:gd name="T42" fmla="*/ 20 w 53"/>
                  <a:gd name="T43" fmla="*/ 2 h 38"/>
                  <a:gd name="T44" fmla="*/ 11 w 53"/>
                  <a:gd name="T45" fmla="*/ 0 h 38"/>
                  <a:gd name="T46" fmla="*/ 3 w 53"/>
                  <a:gd name="T47" fmla="*/ 2 h 38"/>
                  <a:gd name="T48" fmla="*/ 0 w 53"/>
                  <a:gd name="T49" fmla="*/ 12 h 38"/>
                  <a:gd name="T50" fmla="*/ 0 w 53"/>
                  <a:gd name="T51" fmla="*/ 13 h 38"/>
                  <a:gd name="T52" fmla="*/ 1 w 53"/>
                  <a:gd name="T53" fmla="*/ 13 h 38"/>
                  <a:gd name="T54" fmla="*/ 0 w 53"/>
                  <a:gd name="T55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38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2" name="Freeform 164"/>
              <p:cNvSpPr>
                <a:spLocks/>
              </p:cNvSpPr>
              <p:nvPr/>
            </p:nvSpPr>
            <p:spPr bwMode="auto">
              <a:xfrm>
                <a:off x="3286" y="1203"/>
                <a:ext cx="8" cy="9"/>
              </a:xfrm>
              <a:custGeom>
                <a:avLst/>
                <a:gdLst>
                  <a:gd name="T0" fmla="*/ 3 w 4"/>
                  <a:gd name="T1" fmla="*/ 5 h 5"/>
                  <a:gd name="T2" fmla="*/ 1 w 4"/>
                  <a:gd name="T3" fmla="*/ 1 h 5"/>
                  <a:gd name="T4" fmla="*/ 3 w 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3" name="Freeform 165"/>
              <p:cNvSpPr>
                <a:spLocks/>
              </p:cNvSpPr>
              <p:nvPr/>
            </p:nvSpPr>
            <p:spPr bwMode="auto">
              <a:xfrm>
                <a:off x="3286" y="1203"/>
                <a:ext cx="8" cy="9"/>
              </a:xfrm>
              <a:custGeom>
                <a:avLst/>
                <a:gdLst>
                  <a:gd name="T0" fmla="*/ 3 w 4"/>
                  <a:gd name="T1" fmla="*/ 5 h 5"/>
                  <a:gd name="T2" fmla="*/ 1 w 4"/>
                  <a:gd name="T3" fmla="*/ 1 h 5"/>
                  <a:gd name="T4" fmla="*/ 3 w 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4" name="Freeform 166"/>
              <p:cNvSpPr>
                <a:spLocks/>
              </p:cNvSpPr>
              <p:nvPr/>
            </p:nvSpPr>
            <p:spPr bwMode="auto">
              <a:xfrm>
                <a:off x="3257" y="1536"/>
                <a:ext cx="286" cy="300"/>
              </a:xfrm>
              <a:custGeom>
                <a:avLst/>
                <a:gdLst>
                  <a:gd name="T0" fmla="*/ 23 w 146"/>
                  <a:gd name="T1" fmla="*/ 4 h 153"/>
                  <a:gd name="T2" fmla="*/ 16 w 146"/>
                  <a:gd name="T3" fmla="*/ 13 h 153"/>
                  <a:gd name="T4" fmla="*/ 13 w 146"/>
                  <a:gd name="T5" fmla="*/ 23 h 153"/>
                  <a:gd name="T6" fmla="*/ 7 w 146"/>
                  <a:gd name="T7" fmla="*/ 31 h 153"/>
                  <a:gd name="T8" fmla="*/ 6 w 146"/>
                  <a:gd name="T9" fmla="*/ 36 h 153"/>
                  <a:gd name="T10" fmla="*/ 8 w 146"/>
                  <a:gd name="T11" fmla="*/ 57 h 153"/>
                  <a:gd name="T12" fmla="*/ 6 w 146"/>
                  <a:gd name="T13" fmla="*/ 63 h 153"/>
                  <a:gd name="T14" fmla="*/ 0 w 146"/>
                  <a:gd name="T15" fmla="*/ 79 h 153"/>
                  <a:gd name="T16" fmla="*/ 6 w 146"/>
                  <a:gd name="T17" fmla="*/ 89 h 153"/>
                  <a:gd name="T18" fmla="*/ 12 w 146"/>
                  <a:gd name="T19" fmla="*/ 100 h 153"/>
                  <a:gd name="T20" fmla="*/ 22 w 146"/>
                  <a:gd name="T21" fmla="*/ 105 h 153"/>
                  <a:gd name="T22" fmla="*/ 47 w 146"/>
                  <a:gd name="T23" fmla="*/ 121 h 153"/>
                  <a:gd name="T24" fmla="*/ 55 w 146"/>
                  <a:gd name="T25" fmla="*/ 114 h 153"/>
                  <a:gd name="T26" fmla="*/ 138 w 146"/>
                  <a:gd name="T27" fmla="*/ 153 h 153"/>
                  <a:gd name="T28" fmla="*/ 146 w 146"/>
                  <a:gd name="T29" fmla="*/ 145 h 153"/>
                  <a:gd name="T30" fmla="*/ 145 w 146"/>
                  <a:gd name="T31" fmla="*/ 46 h 153"/>
                  <a:gd name="T32" fmla="*/ 142 w 146"/>
                  <a:gd name="T33" fmla="*/ 38 h 153"/>
                  <a:gd name="T34" fmla="*/ 142 w 146"/>
                  <a:gd name="T35" fmla="*/ 24 h 153"/>
                  <a:gd name="T36" fmla="*/ 138 w 146"/>
                  <a:gd name="T37" fmla="*/ 16 h 153"/>
                  <a:gd name="T38" fmla="*/ 129 w 146"/>
                  <a:gd name="T39" fmla="*/ 14 h 153"/>
                  <a:gd name="T40" fmla="*/ 127 w 146"/>
                  <a:gd name="T41" fmla="*/ 11 h 153"/>
                  <a:gd name="T42" fmla="*/ 122 w 146"/>
                  <a:gd name="T43" fmla="*/ 9 h 153"/>
                  <a:gd name="T44" fmla="*/ 114 w 146"/>
                  <a:gd name="T45" fmla="*/ 5 h 153"/>
                  <a:gd name="T46" fmla="*/ 110 w 146"/>
                  <a:gd name="T47" fmla="*/ 7 h 153"/>
                  <a:gd name="T48" fmla="*/ 104 w 146"/>
                  <a:gd name="T49" fmla="*/ 10 h 153"/>
                  <a:gd name="T50" fmla="*/ 99 w 146"/>
                  <a:gd name="T51" fmla="*/ 16 h 153"/>
                  <a:gd name="T52" fmla="*/ 96 w 146"/>
                  <a:gd name="T53" fmla="*/ 33 h 153"/>
                  <a:gd name="T54" fmla="*/ 75 w 146"/>
                  <a:gd name="T55" fmla="*/ 28 h 153"/>
                  <a:gd name="T56" fmla="*/ 66 w 146"/>
                  <a:gd name="T57" fmla="*/ 25 h 153"/>
                  <a:gd name="T58" fmla="*/ 58 w 146"/>
                  <a:gd name="T59" fmla="*/ 17 h 153"/>
                  <a:gd name="T60" fmla="*/ 54 w 146"/>
                  <a:gd name="T61" fmla="*/ 13 h 153"/>
                  <a:gd name="T62" fmla="*/ 49 w 146"/>
                  <a:gd name="T63" fmla="*/ 11 h 153"/>
                  <a:gd name="T64" fmla="*/ 43 w 146"/>
                  <a:gd name="T65" fmla="*/ 8 h 153"/>
                  <a:gd name="T66" fmla="*/ 33 w 146"/>
                  <a:gd name="T67" fmla="*/ 7 h 153"/>
                  <a:gd name="T68" fmla="*/ 27 w 146"/>
                  <a:gd name="T69" fmla="*/ 3 h 153"/>
                  <a:gd name="T70" fmla="*/ 25 w 146"/>
                  <a:gd name="T71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6" h="153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5" name="Freeform 167"/>
              <p:cNvSpPr>
                <a:spLocks/>
              </p:cNvSpPr>
              <p:nvPr/>
            </p:nvSpPr>
            <p:spPr bwMode="auto">
              <a:xfrm>
                <a:off x="3257" y="1536"/>
                <a:ext cx="286" cy="300"/>
              </a:xfrm>
              <a:custGeom>
                <a:avLst/>
                <a:gdLst>
                  <a:gd name="T0" fmla="*/ 23 w 146"/>
                  <a:gd name="T1" fmla="*/ 4 h 153"/>
                  <a:gd name="T2" fmla="*/ 16 w 146"/>
                  <a:gd name="T3" fmla="*/ 13 h 153"/>
                  <a:gd name="T4" fmla="*/ 13 w 146"/>
                  <a:gd name="T5" fmla="*/ 23 h 153"/>
                  <a:gd name="T6" fmla="*/ 7 w 146"/>
                  <a:gd name="T7" fmla="*/ 31 h 153"/>
                  <a:gd name="T8" fmla="*/ 6 w 146"/>
                  <a:gd name="T9" fmla="*/ 36 h 153"/>
                  <a:gd name="T10" fmla="*/ 8 w 146"/>
                  <a:gd name="T11" fmla="*/ 57 h 153"/>
                  <a:gd name="T12" fmla="*/ 6 w 146"/>
                  <a:gd name="T13" fmla="*/ 63 h 153"/>
                  <a:gd name="T14" fmla="*/ 0 w 146"/>
                  <a:gd name="T15" fmla="*/ 79 h 153"/>
                  <a:gd name="T16" fmla="*/ 6 w 146"/>
                  <a:gd name="T17" fmla="*/ 89 h 153"/>
                  <a:gd name="T18" fmla="*/ 12 w 146"/>
                  <a:gd name="T19" fmla="*/ 100 h 153"/>
                  <a:gd name="T20" fmla="*/ 22 w 146"/>
                  <a:gd name="T21" fmla="*/ 105 h 153"/>
                  <a:gd name="T22" fmla="*/ 47 w 146"/>
                  <a:gd name="T23" fmla="*/ 121 h 153"/>
                  <a:gd name="T24" fmla="*/ 55 w 146"/>
                  <a:gd name="T25" fmla="*/ 114 h 153"/>
                  <a:gd name="T26" fmla="*/ 138 w 146"/>
                  <a:gd name="T27" fmla="*/ 153 h 153"/>
                  <a:gd name="T28" fmla="*/ 146 w 146"/>
                  <a:gd name="T29" fmla="*/ 145 h 153"/>
                  <a:gd name="T30" fmla="*/ 145 w 146"/>
                  <a:gd name="T31" fmla="*/ 46 h 153"/>
                  <a:gd name="T32" fmla="*/ 142 w 146"/>
                  <a:gd name="T33" fmla="*/ 38 h 153"/>
                  <a:gd name="T34" fmla="*/ 142 w 146"/>
                  <a:gd name="T35" fmla="*/ 24 h 153"/>
                  <a:gd name="T36" fmla="*/ 138 w 146"/>
                  <a:gd name="T37" fmla="*/ 16 h 153"/>
                  <a:gd name="T38" fmla="*/ 129 w 146"/>
                  <a:gd name="T39" fmla="*/ 14 h 153"/>
                  <a:gd name="T40" fmla="*/ 127 w 146"/>
                  <a:gd name="T41" fmla="*/ 11 h 153"/>
                  <a:gd name="T42" fmla="*/ 122 w 146"/>
                  <a:gd name="T43" fmla="*/ 9 h 153"/>
                  <a:gd name="T44" fmla="*/ 114 w 146"/>
                  <a:gd name="T45" fmla="*/ 5 h 153"/>
                  <a:gd name="T46" fmla="*/ 110 w 146"/>
                  <a:gd name="T47" fmla="*/ 7 h 153"/>
                  <a:gd name="T48" fmla="*/ 104 w 146"/>
                  <a:gd name="T49" fmla="*/ 10 h 153"/>
                  <a:gd name="T50" fmla="*/ 99 w 146"/>
                  <a:gd name="T51" fmla="*/ 16 h 153"/>
                  <a:gd name="T52" fmla="*/ 96 w 146"/>
                  <a:gd name="T53" fmla="*/ 33 h 153"/>
                  <a:gd name="T54" fmla="*/ 75 w 146"/>
                  <a:gd name="T55" fmla="*/ 28 h 153"/>
                  <a:gd name="T56" fmla="*/ 66 w 146"/>
                  <a:gd name="T57" fmla="*/ 25 h 153"/>
                  <a:gd name="T58" fmla="*/ 58 w 146"/>
                  <a:gd name="T59" fmla="*/ 17 h 153"/>
                  <a:gd name="T60" fmla="*/ 54 w 146"/>
                  <a:gd name="T61" fmla="*/ 13 h 153"/>
                  <a:gd name="T62" fmla="*/ 49 w 146"/>
                  <a:gd name="T63" fmla="*/ 11 h 153"/>
                  <a:gd name="T64" fmla="*/ 43 w 146"/>
                  <a:gd name="T65" fmla="*/ 8 h 153"/>
                  <a:gd name="T66" fmla="*/ 33 w 146"/>
                  <a:gd name="T67" fmla="*/ 7 h 153"/>
                  <a:gd name="T68" fmla="*/ 27 w 146"/>
                  <a:gd name="T69" fmla="*/ 3 h 153"/>
                  <a:gd name="T70" fmla="*/ 25 w 146"/>
                  <a:gd name="T71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6" h="153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6" name="Freeform 168"/>
              <p:cNvSpPr>
                <a:spLocks/>
              </p:cNvSpPr>
              <p:nvPr/>
            </p:nvSpPr>
            <p:spPr bwMode="auto">
              <a:xfrm>
                <a:off x="2919" y="2068"/>
                <a:ext cx="73" cy="96"/>
              </a:xfrm>
              <a:custGeom>
                <a:avLst/>
                <a:gdLst>
                  <a:gd name="T0" fmla="*/ 0 w 37"/>
                  <a:gd name="T1" fmla="*/ 22 h 49"/>
                  <a:gd name="T2" fmla="*/ 5 w 37"/>
                  <a:gd name="T3" fmla="*/ 30 h 49"/>
                  <a:gd name="T4" fmla="*/ 7 w 37"/>
                  <a:gd name="T5" fmla="*/ 30 h 49"/>
                  <a:gd name="T6" fmla="*/ 7 w 37"/>
                  <a:gd name="T7" fmla="*/ 30 h 49"/>
                  <a:gd name="T8" fmla="*/ 14 w 37"/>
                  <a:gd name="T9" fmla="*/ 36 h 49"/>
                  <a:gd name="T10" fmla="*/ 15 w 37"/>
                  <a:gd name="T11" fmla="*/ 36 h 49"/>
                  <a:gd name="T12" fmla="*/ 16 w 37"/>
                  <a:gd name="T13" fmla="*/ 40 h 49"/>
                  <a:gd name="T14" fmla="*/ 24 w 37"/>
                  <a:gd name="T15" fmla="*/ 46 h 49"/>
                  <a:gd name="T16" fmla="*/ 27 w 37"/>
                  <a:gd name="T17" fmla="*/ 46 h 49"/>
                  <a:gd name="T18" fmla="*/ 30 w 37"/>
                  <a:gd name="T19" fmla="*/ 49 h 49"/>
                  <a:gd name="T20" fmla="*/ 33 w 37"/>
                  <a:gd name="T21" fmla="*/ 49 h 49"/>
                  <a:gd name="T22" fmla="*/ 33 w 37"/>
                  <a:gd name="T23" fmla="*/ 46 h 49"/>
                  <a:gd name="T24" fmla="*/ 33 w 37"/>
                  <a:gd name="T25" fmla="*/ 42 h 49"/>
                  <a:gd name="T26" fmla="*/ 35 w 37"/>
                  <a:gd name="T27" fmla="*/ 37 h 49"/>
                  <a:gd name="T28" fmla="*/ 35 w 37"/>
                  <a:gd name="T29" fmla="*/ 34 h 49"/>
                  <a:gd name="T30" fmla="*/ 32 w 37"/>
                  <a:gd name="T31" fmla="*/ 29 h 49"/>
                  <a:gd name="T32" fmla="*/ 29 w 37"/>
                  <a:gd name="T33" fmla="*/ 24 h 49"/>
                  <a:gd name="T34" fmla="*/ 23 w 37"/>
                  <a:gd name="T35" fmla="*/ 22 h 49"/>
                  <a:gd name="T36" fmla="*/ 27 w 37"/>
                  <a:gd name="T37" fmla="*/ 16 h 49"/>
                  <a:gd name="T38" fmla="*/ 26 w 37"/>
                  <a:gd name="T39" fmla="*/ 9 h 49"/>
                  <a:gd name="T40" fmla="*/ 23 w 37"/>
                  <a:gd name="T41" fmla="*/ 9 h 49"/>
                  <a:gd name="T42" fmla="*/ 20 w 37"/>
                  <a:gd name="T43" fmla="*/ 14 h 49"/>
                  <a:gd name="T44" fmla="*/ 18 w 37"/>
                  <a:gd name="T45" fmla="*/ 12 h 49"/>
                  <a:gd name="T46" fmla="*/ 20 w 37"/>
                  <a:gd name="T47" fmla="*/ 5 h 49"/>
                  <a:gd name="T48" fmla="*/ 17 w 37"/>
                  <a:gd name="T49" fmla="*/ 0 h 49"/>
                  <a:gd name="T50" fmla="*/ 16 w 37"/>
                  <a:gd name="T51" fmla="*/ 3 h 49"/>
                  <a:gd name="T52" fmla="*/ 12 w 37"/>
                  <a:gd name="T53" fmla="*/ 3 h 49"/>
                  <a:gd name="T54" fmla="*/ 10 w 37"/>
                  <a:gd name="T55" fmla="*/ 6 h 49"/>
                  <a:gd name="T56" fmla="*/ 6 w 37"/>
                  <a:gd name="T57" fmla="*/ 9 h 49"/>
                  <a:gd name="T58" fmla="*/ 2 w 37"/>
                  <a:gd name="T59" fmla="*/ 15 h 49"/>
                  <a:gd name="T60" fmla="*/ 0 w 37"/>
                  <a:gd name="T61" fmla="*/ 21 h 49"/>
                  <a:gd name="T62" fmla="*/ 0 w 37"/>
                  <a:gd name="T6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49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7" name="Freeform 169"/>
              <p:cNvSpPr>
                <a:spLocks/>
              </p:cNvSpPr>
              <p:nvPr/>
            </p:nvSpPr>
            <p:spPr bwMode="auto">
              <a:xfrm>
                <a:off x="2919" y="2068"/>
                <a:ext cx="73" cy="96"/>
              </a:xfrm>
              <a:custGeom>
                <a:avLst/>
                <a:gdLst>
                  <a:gd name="T0" fmla="*/ 0 w 37"/>
                  <a:gd name="T1" fmla="*/ 22 h 49"/>
                  <a:gd name="T2" fmla="*/ 5 w 37"/>
                  <a:gd name="T3" fmla="*/ 30 h 49"/>
                  <a:gd name="T4" fmla="*/ 7 w 37"/>
                  <a:gd name="T5" fmla="*/ 30 h 49"/>
                  <a:gd name="T6" fmla="*/ 7 w 37"/>
                  <a:gd name="T7" fmla="*/ 30 h 49"/>
                  <a:gd name="T8" fmla="*/ 14 w 37"/>
                  <a:gd name="T9" fmla="*/ 36 h 49"/>
                  <a:gd name="T10" fmla="*/ 15 w 37"/>
                  <a:gd name="T11" fmla="*/ 36 h 49"/>
                  <a:gd name="T12" fmla="*/ 16 w 37"/>
                  <a:gd name="T13" fmla="*/ 40 h 49"/>
                  <a:gd name="T14" fmla="*/ 24 w 37"/>
                  <a:gd name="T15" fmla="*/ 46 h 49"/>
                  <a:gd name="T16" fmla="*/ 27 w 37"/>
                  <a:gd name="T17" fmla="*/ 46 h 49"/>
                  <a:gd name="T18" fmla="*/ 30 w 37"/>
                  <a:gd name="T19" fmla="*/ 49 h 49"/>
                  <a:gd name="T20" fmla="*/ 33 w 37"/>
                  <a:gd name="T21" fmla="*/ 49 h 49"/>
                  <a:gd name="T22" fmla="*/ 33 w 37"/>
                  <a:gd name="T23" fmla="*/ 46 h 49"/>
                  <a:gd name="T24" fmla="*/ 33 w 37"/>
                  <a:gd name="T25" fmla="*/ 42 h 49"/>
                  <a:gd name="T26" fmla="*/ 35 w 37"/>
                  <a:gd name="T27" fmla="*/ 37 h 49"/>
                  <a:gd name="T28" fmla="*/ 35 w 37"/>
                  <a:gd name="T29" fmla="*/ 34 h 49"/>
                  <a:gd name="T30" fmla="*/ 32 w 37"/>
                  <a:gd name="T31" fmla="*/ 29 h 49"/>
                  <a:gd name="T32" fmla="*/ 29 w 37"/>
                  <a:gd name="T33" fmla="*/ 24 h 49"/>
                  <a:gd name="T34" fmla="*/ 23 w 37"/>
                  <a:gd name="T35" fmla="*/ 22 h 49"/>
                  <a:gd name="T36" fmla="*/ 27 w 37"/>
                  <a:gd name="T37" fmla="*/ 16 h 49"/>
                  <a:gd name="T38" fmla="*/ 26 w 37"/>
                  <a:gd name="T39" fmla="*/ 9 h 49"/>
                  <a:gd name="T40" fmla="*/ 23 w 37"/>
                  <a:gd name="T41" fmla="*/ 9 h 49"/>
                  <a:gd name="T42" fmla="*/ 20 w 37"/>
                  <a:gd name="T43" fmla="*/ 14 h 49"/>
                  <a:gd name="T44" fmla="*/ 18 w 37"/>
                  <a:gd name="T45" fmla="*/ 12 h 49"/>
                  <a:gd name="T46" fmla="*/ 20 w 37"/>
                  <a:gd name="T47" fmla="*/ 5 h 49"/>
                  <a:gd name="T48" fmla="*/ 17 w 37"/>
                  <a:gd name="T49" fmla="*/ 0 h 49"/>
                  <a:gd name="T50" fmla="*/ 16 w 37"/>
                  <a:gd name="T51" fmla="*/ 3 h 49"/>
                  <a:gd name="T52" fmla="*/ 12 w 37"/>
                  <a:gd name="T53" fmla="*/ 3 h 49"/>
                  <a:gd name="T54" fmla="*/ 10 w 37"/>
                  <a:gd name="T55" fmla="*/ 6 h 49"/>
                  <a:gd name="T56" fmla="*/ 6 w 37"/>
                  <a:gd name="T57" fmla="*/ 9 h 49"/>
                  <a:gd name="T58" fmla="*/ 2 w 37"/>
                  <a:gd name="T59" fmla="*/ 15 h 49"/>
                  <a:gd name="T60" fmla="*/ 0 w 37"/>
                  <a:gd name="T61" fmla="*/ 21 h 49"/>
                  <a:gd name="T62" fmla="*/ 0 w 37"/>
                  <a:gd name="T6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49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8" name="Freeform 170"/>
              <p:cNvSpPr>
                <a:spLocks/>
              </p:cNvSpPr>
              <p:nvPr/>
            </p:nvSpPr>
            <p:spPr bwMode="auto">
              <a:xfrm>
                <a:off x="3568" y="2875"/>
                <a:ext cx="34" cy="31"/>
              </a:xfrm>
              <a:custGeom>
                <a:avLst/>
                <a:gdLst>
                  <a:gd name="T0" fmla="*/ 8 w 17"/>
                  <a:gd name="T1" fmla="*/ 14 h 16"/>
                  <a:gd name="T2" fmla="*/ 10 w 17"/>
                  <a:gd name="T3" fmla="*/ 13 h 16"/>
                  <a:gd name="T4" fmla="*/ 13 w 17"/>
                  <a:gd name="T5" fmla="*/ 11 h 16"/>
                  <a:gd name="T6" fmla="*/ 16 w 17"/>
                  <a:gd name="T7" fmla="*/ 10 h 16"/>
                  <a:gd name="T8" fmla="*/ 16 w 17"/>
                  <a:gd name="T9" fmla="*/ 6 h 16"/>
                  <a:gd name="T10" fmla="*/ 13 w 17"/>
                  <a:gd name="T11" fmla="*/ 2 h 16"/>
                  <a:gd name="T12" fmla="*/ 11 w 17"/>
                  <a:gd name="T13" fmla="*/ 0 h 16"/>
                  <a:gd name="T14" fmla="*/ 6 w 17"/>
                  <a:gd name="T15" fmla="*/ 4 h 16"/>
                  <a:gd name="T16" fmla="*/ 2 w 17"/>
                  <a:gd name="T17" fmla="*/ 6 h 16"/>
                  <a:gd name="T18" fmla="*/ 1 w 17"/>
                  <a:gd name="T19" fmla="*/ 9 h 16"/>
                  <a:gd name="T20" fmla="*/ 2 w 17"/>
                  <a:gd name="T21" fmla="*/ 12 h 16"/>
                  <a:gd name="T22" fmla="*/ 5 w 17"/>
                  <a:gd name="T23" fmla="*/ 16 h 16"/>
                  <a:gd name="T24" fmla="*/ 8 w 17"/>
                  <a:gd name="T2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6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9" name="Freeform 171"/>
              <p:cNvSpPr>
                <a:spLocks/>
              </p:cNvSpPr>
              <p:nvPr/>
            </p:nvSpPr>
            <p:spPr bwMode="auto">
              <a:xfrm>
                <a:off x="3568" y="2875"/>
                <a:ext cx="34" cy="31"/>
              </a:xfrm>
              <a:custGeom>
                <a:avLst/>
                <a:gdLst>
                  <a:gd name="T0" fmla="*/ 8 w 17"/>
                  <a:gd name="T1" fmla="*/ 14 h 16"/>
                  <a:gd name="T2" fmla="*/ 10 w 17"/>
                  <a:gd name="T3" fmla="*/ 13 h 16"/>
                  <a:gd name="T4" fmla="*/ 13 w 17"/>
                  <a:gd name="T5" fmla="*/ 11 h 16"/>
                  <a:gd name="T6" fmla="*/ 16 w 17"/>
                  <a:gd name="T7" fmla="*/ 10 h 16"/>
                  <a:gd name="T8" fmla="*/ 16 w 17"/>
                  <a:gd name="T9" fmla="*/ 6 h 16"/>
                  <a:gd name="T10" fmla="*/ 13 w 17"/>
                  <a:gd name="T11" fmla="*/ 2 h 16"/>
                  <a:gd name="T12" fmla="*/ 11 w 17"/>
                  <a:gd name="T13" fmla="*/ 0 h 16"/>
                  <a:gd name="T14" fmla="*/ 6 w 17"/>
                  <a:gd name="T15" fmla="*/ 4 h 16"/>
                  <a:gd name="T16" fmla="*/ 2 w 17"/>
                  <a:gd name="T17" fmla="*/ 6 h 16"/>
                  <a:gd name="T18" fmla="*/ 1 w 17"/>
                  <a:gd name="T19" fmla="*/ 9 h 16"/>
                  <a:gd name="T20" fmla="*/ 2 w 17"/>
                  <a:gd name="T21" fmla="*/ 12 h 16"/>
                  <a:gd name="T22" fmla="*/ 5 w 17"/>
                  <a:gd name="T23" fmla="*/ 16 h 16"/>
                  <a:gd name="T24" fmla="*/ 8 w 17"/>
                  <a:gd name="T2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6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0" name="Freeform 172"/>
              <p:cNvSpPr>
                <a:spLocks/>
              </p:cNvSpPr>
              <p:nvPr/>
            </p:nvSpPr>
            <p:spPr bwMode="auto">
              <a:xfrm>
                <a:off x="3712" y="1505"/>
                <a:ext cx="33" cy="53"/>
              </a:xfrm>
              <a:custGeom>
                <a:avLst/>
                <a:gdLst>
                  <a:gd name="T0" fmla="*/ 9 w 17"/>
                  <a:gd name="T1" fmla="*/ 4 h 27"/>
                  <a:gd name="T2" fmla="*/ 7 w 17"/>
                  <a:gd name="T3" fmla="*/ 8 h 27"/>
                  <a:gd name="T4" fmla="*/ 5 w 17"/>
                  <a:gd name="T5" fmla="*/ 10 h 27"/>
                  <a:gd name="T6" fmla="*/ 4 w 17"/>
                  <a:gd name="T7" fmla="*/ 19 h 27"/>
                  <a:gd name="T8" fmla="*/ 1 w 17"/>
                  <a:gd name="T9" fmla="*/ 23 h 27"/>
                  <a:gd name="T10" fmla="*/ 1 w 17"/>
                  <a:gd name="T11" fmla="*/ 26 h 27"/>
                  <a:gd name="T12" fmla="*/ 5 w 17"/>
                  <a:gd name="T13" fmla="*/ 25 h 27"/>
                  <a:gd name="T14" fmla="*/ 7 w 17"/>
                  <a:gd name="T15" fmla="*/ 24 h 27"/>
                  <a:gd name="T16" fmla="*/ 9 w 17"/>
                  <a:gd name="T17" fmla="*/ 21 h 27"/>
                  <a:gd name="T18" fmla="*/ 12 w 17"/>
                  <a:gd name="T19" fmla="*/ 19 h 27"/>
                  <a:gd name="T20" fmla="*/ 13 w 17"/>
                  <a:gd name="T21" fmla="*/ 13 h 27"/>
                  <a:gd name="T22" fmla="*/ 17 w 17"/>
                  <a:gd name="T23" fmla="*/ 4 h 27"/>
                  <a:gd name="T24" fmla="*/ 13 w 17"/>
                  <a:gd name="T25" fmla="*/ 1 h 27"/>
                  <a:gd name="T26" fmla="*/ 9 w 17"/>
                  <a:gd name="T27" fmla="*/ 3 h 27"/>
                  <a:gd name="T28" fmla="*/ 9 w 17"/>
                  <a:gd name="T2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27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1" name="Freeform 173"/>
              <p:cNvSpPr>
                <a:spLocks/>
              </p:cNvSpPr>
              <p:nvPr/>
            </p:nvSpPr>
            <p:spPr bwMode="auto">
              <a:xfrm>
                <a:off x="3712" y="1505"/>
                <a:ext cx="33" cy="53"/>
              </a:xfrm>
              <a:custGeom>
                <a:avLst/>
                <a:gdLst>
                  <a:gd name="T0" fmla="*/ 9 w 17"/>
                  <a:gd name="T1" fmla="*/ 4 h 27"/>
                  <a:gd name="T2" fmla="*/ 7 w 17"/>
                  <a:gd name="T3" fmla="*/ 8 h 27"/>
                  <a:gd name="T4" fmla="*/ 5 w 17"/>
                  <a:gd name="T5" fmla="*/ 10 h 27"/>
                  <a:gd name="T6" fmla="*/ 4 w 17"/>
                  <a:gd name="T7" fmla="*/ 19 h 27"/>
                  <a:gd name="T8" fmla="*/ 1 w 17"/>
                  <a:gd name="T9" fmla="*/ 23 h 27"/>
                  <a:gd name="T10" fmla="*/ 1 w 17"/>
                  <a:gd name="T11" fmla="*/ 26 h 27"/>
                  <a:gd name="T12" fmla="*/ 5 w 17"/>
                  <a:gd name="T13" fmla="*/ 25 h 27"/>
                  <a:gd name="T14" fmla="*/ 7 w 17"/>
                  <a:gd name="T15" fmla="*/ 24 h 27"/>
                  <a:gd name="T16" fmla="*/ 9 w 17"/>
                  <a:gd name="T17" fmla="*/ 21 h 27"/>
                  <a:gd name="T18" fmla="*/ 12 w 17"/>
                  <a:gd name="T19" fmla="*/ 19 h 27"/>
                  <a:gd name="T20" fmla="*/ 13 w 17"/>
                  <a:gd name="T21" fmla="*/ 13 h 27"/>
                  <a:gd name="T22" fmla="*/ 17 w 17"/>
                  <a:gd name="T23" fmla="*/ 4 h 27"/>
                  <a:gd name="T24" fmla="*/ 13 w 17"/>
                  <a:gd name="T25" fmla="*/ 1 h 27"/>
                  <a:gd name="T26" fmla="*/ 9 w 17"/>
                  <a:gd name="T27" fmla="*/ 3 h 27"/>
                  <a:gd name="T28" fmla="*/ 9 w 17"/>
                  <a:gd name="T2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27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2" name="Freeform 174"/>
              <p:cNvSpPr>
                <a:spLocks/>
              </p:cNvSpPr>
              <p:nvPr/>
            </p:nvSpPr>
            <p:spPr bwMode="auto">
              <a:xfrm>
                <a:off x="3472" y="920"/>
                <a:ext cx="132" cy="77"/>
              </a:xfrm>
              <a:custGeom>
                <a:avLst/>
                <a:gdLst>
                  <a:gd name="T0" fmla="*/ 0 w 67"/>
                  <a:gd name="T1" fmla="*/ 26 h 39"/>
                  <a:gd name="T2" fmla="*/ 8 w 67"/>
                  <a:gd name="T3" fmla="*/ 24 h 39"/>
                  <a:gd name="T4" fmla="*/ 17 w 67"/>
                  <a:gd name="T5" fmla="*/ 26 h 39"/>
                  <a:gd name="T6" fmla="*/ 24 w 67"/>
                  <a:gd name="T7" fmla="*/ 28 h 39"/>
                  <a:gd name="T8" fmla="*/ 29 w 67"/>
                  <a:gd name="T9" fmla="*/ 30 h 39"/>
                  <a:gd name="T10" fmla="*/ 34 w 67"/>
                  <a:gd name="T11" fmla="*/ 29 h 39"/>
                  <a:gd name="T12" fmla="*/ 36 w 67"/>
                  <a:gd name="T13" fmla="*/ 33 h 39"/>
                  <a:gd name="T14" fmla="*/ 41 w 67"/>
                  <a:gd name="T15" fmla="*/ 35 h 39"/>
                  <a:gd name="T16" fmla="*/ 45 w 67"/>
                  <a:gd name="T17" fmla="*/ 37 h 39"/>
                  <a:gd name="T18" fmla="*/ 49 w 67"/>
                  <a:gd name="T19" fmla="*/ 39 h 39"/>
                  <a:gd name="T20" fmla="*/ 55 w 67"/>
                  <a:gd name="T21" fmla="*/ 35 h 39"/>
                  <a:gd name="T22" fmla="*/ 59 w 67"/>
                  <a:gd name="T23" fmla="*/ 32 h 39"/>
                  <a:gd name="T24" fmla="*/ 61 w 67"/>
                  <a:gd name="T25" fmla="*/ 27 h 39"/>
                  <a:gd name="T26" fmla="*/ 67 w 67"/>
                  <a:gd name="T27" fmla="*/ 27 h 39"/>
                  <a:gd name="T28" fmla="*/ 66 w 67"/>
                  <a:gd name="T29" fmla="*/ 23 h 39"/>
                  <a:gd name="T30" fmla="*/ 63 w 67"/>
                  <a:gd name="T31" fmla="*/ 19 h 39"/>
                  <a:gd name="T32" fmla="*/ 60 w 67"/>
                  <a:gd name="T33" fmla="*/ 17 h 39"/>
                  <a:gd name="T34" fmla="*/ 59 w 67"/>
                  <a:gd name="T35" fmla="*/ 10 h 39"/>
                  <a:gd name="T36" fmla="*/ 54 w 67"/>
                  <a:gd name="T37" fmla="*/ 10 h 39"/>
                  <a:gd name="T38" fmla="*/ 53 w 67"/>
                  <a:gd name="T39" fmla="*/ 7 h 39"/>
                  <a:gd name="T40" fmla="*/ 49 w 67"/>
                  <a:gd name="T41" fmla="*/ 8 h 39"/>
                  <a:gd name="T42" fmla="*/ 46 w 67"/>
                  <a:gd name="T43" fmla="*/ 4 h 39"/>
                  <a:gd name="T44" fmla="*/ 44 w 67"/>
                  <a:gd name="T45" fmla="*/ 4 h 39"/>
                  <a:gd name="T46" fmla="*/ 41 w 67"/>
                  <a:gd name="T47" fmla="*/ 1 h 39"/>
                  <a:gd name="T48" fmla="*/ 35 w 67"/>
                  <a:gd name="T49" fmla="*/ 0 h 39"/>
                  <a:gd name="T50" fmla="*/ 33 w 67"/>
                  <a:gd name="T51" fmla="*/ 1 h 39"/>
                  <a:gd name="T52" fmla="*/ 27 w 67"/>
                  <a:gd name="T53" fmla="*/ 1 h 39"/>
                  <a:gd name="T54" fmla="*/ 28 w 67"/>
                  <a:gd name="T55" fmla="*/ 13 h 39"/>
                  <a:gd name="T56" fmla="*/ 18 w 67"/>
                  <a:gd name="T57" fmla="*/ 14 h 39"/>
                  <a:gd name="T58" fmla="*/ 18 w 67"/>
                  <a:gd name="T59" fmla="*/ 14 h 39"/>
                  <a:gd name="T60" fmla="*/ 13 w 67"/>
                  <a:gd name="T61" fmla="*/ 8 h 39"/>
                  <a:gd name="T62" fmla="*/ 14 w 67"/>
                  <a:gd name="T63" fmla="*/ 7 h 39"/>
                  <a:gd name="T64" fmla="*/ 14 w 67"/>
                  <a:gd name="T65" fmla="*/ 4 h 39"/>
                  <a:gd name="T66" fmla="*/ 12 w 67"/>
                  <a:gd name="T67" fmla="*/ 4 h 39"/>
                  <a:gd name="T68" fmla="*/ 11 w 67"/>
                  <a:gd name="T69" fmla="*/ 6 h 39"/>
                  <a:gd name="T70" fmla="*/ 6 w 67"/>
                  <a:gd name="T71" fmla="*/ 11 h 39"/>
                  <a:gd name="T72" fmla="*/ 0 w 67"/>
                  <a:gd name="T7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" h="39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3" name="Freeform 175"/>
              <p:cNvSpPr>
                <a:spLocks/>
              </p:cNvSpPr>
              <p:nvPr/>
            </p:nvSpPr>
            <p:spPr bwMode="auto">
              <a:xfrm>
                <a:off x="3472" y="920"/>
                <a:ext cx="132" cy="77"/>
              </a:xfrm>
              <a:custGeom>
                <a:avLst/>
                <a:gdLst>
                  <a:gd name="T0" fmla="*/ 0 w 67"/>
                  <a:gd name="T1" fmla="*/ 26 h 39"/>
                  <a:gd name="T2" fmla="*/ 8 w 67"/>
                  <a:gd name="T3" fmla="*/ 24 h 39"/>
                  <a:gd name="T4" fmla="*/ 17 w 67"/>
                  <a:gd name="T5" fmla="*/ 26 h 39"/>
                  <a:gd name="T6" fmla="*/ 24 w 67"/>
                  <a:gd name="T7" fmla="*/ 28 h 39"/>
                  <a:gd name="T8" fmla="*/ 29 w 67"/>
                  <a:gd name="T9" fmla="*/ 30 h 39"/>
                  <a:gd name="T10" fmla="*/ 34 w 67"/>
                  <a:gd name="T11" fmla="*/ 29 h 39"/>
                  <a:gd name="T12" fmla="*/ 36 w 67"/>
                  <a:gd name="T13" fmla="*/ 33 h 39"/>
                  <a:gd name="T14" fmla="*/ 41 w 67"/>
                  <a:gd name="T15" fmla="*/ 35 h 39"/>
                  <a:gd name="T16" fmla="*/ 45 w 67"/>
                  <a:gd name="T17" fmla="*/ 37 h 39"/>
                  <a:gd name="T18" fmla="*/ 49 w 67"/>
                  <a:gd name="T19" fmla="*/ 39 h 39"/>
                  <a:gd name="T20" fmla="*/ 55 w 67"/>
                  <a:gd name="T21" fmla="*/ 35 h 39"/>
                  <a:gd name="T22" fmla="*/ 59 w 67"/>
                  <a:gd name="T23" fmla="*/ 32 h 39"/>
                  <a:gd name="T24" fmla="*/ 61 w 67"/>
                  <a:gd name="T25" fmla="*/ 27 h 39"/>
                  <a:gd name="T26" fmla="*/ 67 w 67"/>
                  <a:gd name="T27" fmla="*/ 27 h 39"/>
                  <a:gd name="T28" fmla="*/ 66 w 67"/>
                  <a:gd name="T29" fmla="*/ 23 h 39"/>
                  <a:gd name="T30" fmla="*/ 63 w 67"/>
                  <a:gd name="T31" fmla="*/ 19 h 39"/>
                  <a:gd name="T32" fmla="*/ 60 w 67"/>
                  <a:gd name="T33" fmla="*/ 17 h 39"/>
                  <a:gd name="T34" fmla="*/ 59 w 67"/>
                  <a:gd name="T35" fmla="*/ 10 h 39"/>
                  <a:gd name="T36" fmla="*/ 54 w 67"/>
                  <a:gd name="T37" fmla="*/ 10 h 39"/>
                  <a:gd name="T38" fmla="*/ 53 w 67"/>
                  <a:gd name="T39" fmla="*/ 7 h 39"/>
                  <a:gd name="T40" fmla="*/ 49 w 67"/>
                  <a:gd name="T41" fmla="*/ 8 h 39"/>
                  <a:gd name="T42" fmla="*/ 46 w 67"/>
                  <a:gd name="T43" fmla="*/ 4 h 39"/>
                  <a:gd name="T44" fmla="*/ 44 w 67"/>
                  <a:gd name="T45" fmla="*/ 4 h 39"/>
                  <a:gd name="T46" fmla="*/ 41 w 67"/>
                  <a:gd name="T47" fmla="*/ 1 h 39"/>
                  <a:gd name="T48" fmla="*/ 35 w 67"/>
                  <a:gd name="T49" fmla="*/ 0 h 39"/>
                  <a:gd name="T50" fmla="*/ 33 w 67"/>
                  <a:gd name="T51" fmla="*/ 1 h 39"/>
                  <a:gd name="T52" fmla="*/ 27 w 67"/>
                  <a:gd name="T53" fmla="*/ 1 h 39"/>
                  <a:gd name="T54" fmla="*/ 28 w 67"/>
                  <a:gd name="T55" fmla="*/ 13 h 39"/>
                  <a:gd name="T56" fmla="*/ 18 w 67"/>
                  <a:gd name="T57" fmla="*/ 14 h 39"/>
                  <a:gd name="T58" fmla="*/ 18 w 67"/>
                  <a:gd name="T59" fmla="*/ 14 h 39"/>
                  <a:gd name="T60" fmla="*/ 13 w 67"/>
                  <a:gd name="T61" fmla="*/ 8 h 39"/>
                  <a:gd name="T62" fmla="*/ 14 w 67"/>
                  <a:gd name="T63" fmla="*/ 7 h 39"/>
                  <a:gd name="T64" fmla="*/ 14 w 67"/>
                  <a:gd name="T65" fmla="*/ 4 h 39"/>
                  <a:gd name="T66" fmla="*/ 12 w 67"/>
                  <a:gd name="T67" fmla="*/ 4 h 39"/>
                  <a:gd name="T68" fmla="*/ 11 w 67"/>
                  <a:gd name="T69" fmla="*/ 6 h 39"/>
                  <a:gd name="T70" fmla="*/ 6 w 67"/>
                  <a:gd name="T71" fmla="*/ 11 h 39"/>
                  <a:gd name="T72" fmla="*/ 0 w 67"/>
                  <a:gd name="T7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" h="39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4" name="Freeform 176"/>
              <p:cNvSpPr>
                <a:spLocks/>
              </p:cNvSpPr>
              <p:nvPr/>
            </p:nvSpPr>
            <p:spPr bwMode="auto">
              <a:xfrm>
                <a:off x="4816" y="1778"/>
                <a:ext cx="117" cy="180"/>
              </a:xfrm>
              <a:custGeom>
                <a:avLst/>
                <a:gdLst>
                  <a:gd name="T0" fmla="*/ 2 w 60"/>
                  <a:gd name="T1" fmla="*/ 24 h 92"/>
                  <a:gd name="T2" fmla="*/ 0 w 60"/>
                  <a:gd name="T3" fmla="*/ 28 h 92"/>
                  <a:gd name="T4" fmla="*/ 2 w 60"/>
                  <a:gd name="T5" fmla="*/ 32 h 92"/>
                  <a:gd name="T6" fmla="*/ 6 w 60"/>
                  <a:gd name="T7" fmla="*/ 34 h 92"/>
                  <a:gd name="T8" fmla="*/ 5 w 60"/>
                  <a:gd name="T9" fmla="*/ 41 h 92"/>
                  <a:gd name="T10" fmla="*/ 7 w 60"/>
                  <a:gd name="T11" fmla="*/ 45 h 92"/>
                  <a:gd name="T12" fmla="*/ 7 w 60"/>
                  <a:gd name="T13" fmla="*/ 50 h 92"/>
                  <a:gd name="T14" fmla="*/ 11 w 60"/>
                  <a:gd name="T15" fmla="*/ 50 h 92"/>
                  <a:gd name="T16" fmla="*/ 19 w 60"/>
                  <a:gd name="T17" fmla="*/ 44 h 92"/>
                  <a:gd name="T18" fmla="*/ 21 w 60"/>
                  <a:gd name="T19" fmla="*/ 46 h 92"/>
                  <a:gd name="T20" fmla="*/ 26 w 60"/>
                  <a:gd name="T21" fmla="*/ 50 h 92"/>
                  <a:gd name="T22" fmla="*/ 34 w 60"/>
                  <a:gd name="T23" fmla="*/ 56 h 92"/>
                  <a:gd name="T24" fmla="*/ 34 w 60"/>
                  <a:gd name="T25" fmla="*/ 65 h 92"/>
                  <a:gd name="T26" fmla="*/ 39 w 60"/>
                  <a:gd name="T27" fmla="*/ 70 h 92"/>
                  <a:gd name="T28" fmla="*/ 40 w 60"/>
                  <a:gd name="T29" fmla="*/ 76 h 92"/>
                  <a:gd name="T30" fmla="*/ 40 w 60"/>
                  <a:gd name="T31" fmla="*/ 81 h 92"/>
                  <a:gd name="T32" fmla="*/ 36 w 60"/>
                  <a:gd name="T33" fmla="*/ 87 h 92"/>
                  <a:gd name="T34" fmla="*/ 42 w 60"/>
                  <a:gd name="T35" fmla="*/ 90 h 92"/>
                  <a:gd name="T36" fmla="*/ 48 w 60"/>
                  <a:gd name="T37" fmla="*/ 91 h 92"/>
                  <a:gd name="T38" fmla="*/ 50 w 60"/>
                  <a:gd name="T39" fmla="*/ 83 h 92"/>
                  <a:gd name="T40" fmla="*/ 55 w 60"/>
                  <a:gd name="T41" fmla="*/ 87 h 92"/>
                  <a:gd name="T42" fmla="*/ 60 w 60"/>
                  <a:gd name="T43" fmla="*/ 83 h 92"/>
                  <a:gd name="T44" fmla="*/ 58 w 60"/>
                  <a:gd name="T45" fmla="*/ 73 h 92"/>
                  <a:gd name="T46" fmla="*/ 53 w 60"/>
                  <a:gd name="T47" fmla="*/ 66 h 92"/>
                  <a:gd name="T48" fmla="*/ 48 w 60"/>
                  <a:gd name="T49" fmla="*/ 60 h 92"/>
                  <a:gd name="T50" fmla="*/ 44 w 60"/>
                  <a:gd name="T51" fmla="*/ 53 h 92"/>
                  <a:gd name="T52" fmla="*/ 38 w 60"/>
                  <a:gd name="T53" fmla="*/ 46 h 92"/>
                  <a:gd name="T54" fmla="*/ 31 w 60"/>
                  <a:gd name="T55" fmla="*/ 36 h 92"/>
                  <a:gd name="T56" fmla="*/ 34 w 60"/>
                  <a:gd name="T57" fmla="*/ 30 h 92"/>
                  <a:gd name="T58" fmla="*/ 40 w 60"/>
                  <a:gd name="T59" fmla="*/ 26 h 92"/>
                  <a:gd name="T60" fmla="*/ 36 w 60"/>
                  <a:gd name="T61" fmla="*/ 19 h 92"/>
                  <a:gd name="T62" fmla="*/ 30 w 60"/>
                  <a:gd name="T63" fmla="*/ 19 h 92"/>
                  <a:gd name="T64" fmla="*/ 25 w 60"/>
                  <a:gd name="T65" fmla="*/ 16 h 92"/>
                  <a:gd name="T66" fmla="*/ 19 w 60"/>
                  <a:gd name="T67" fmla="*/ 11 h 92"/>
                  <a:gd name="T68" fmla="*/ 16 w 60"/>
                  <a:gd name="T69" fmla="*/ 1 h 92"/>
                  <a:gd name="T70" fmla="*/ 10 w 60"/>
                  <a:gd name="T71" fmla="*/ 4 h 92"/>
                  <a:gd name="T72" fmla="*/ 12 w 60"/>
                  <a:gd name="T73" fmla="*/ 15 h 92"/>
                  <a:gd name="T74" fmla="*/ 5 w 60"/>
                  <a:gd name="T75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92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5" name="Freeform 177"/>
              <p:cNvSpPr>
                <a:spLocks/>
              </p:cNvSpPr>
              <p:nvPr/>
            </p:nvSpPr>
            <p:spPr bwMode="auto">
              <a:xfrm>
                <a:off x="4816" y="1778"/>
                <a:ext cx="117" cy="180"/>
              </a:xfrm>
              <a:custGeom>
                <a:avLst/>
                <a:gdLst>
                  <a:gd name="T0" fmla="*/ 2 w 60"/>
                  <a:gd name="T1" fmla="*/ 24 h 92"/>
                  <a:gd name="T2" fmla="*/ 0 w 60"/>
                  <a:gd name="T3" fmla="*/ 28 h 92"/>
                  <a:gd name="T4" fmla="*/ 2 w 60"/>
                  <a:gd name="T5" fmla="*/ 32 h 92"/>
                  <a:gd name="T6" fmla="*/ 6 w 60"/>
                  <a:gd name="T7" fmla="*/ 34 h 92"/>
                  <a:gd name="T8" fmla="*/ 5 w 60"/>
                  <a:gd name="T9" fmla="*/ 41 h 92"/>
                  <a:gd name="T10" fmla="*/ 7 w 60"/>
                  <a:gd name="T11" fmla="*/ 45 h 92"/>
                  <a:gd name="T12" fmla="*/ 7 w 60"/>
                  <a:gd name="T13" fmla="*/ 50 h 92"/>
                  <a:gd name="T14" fmla="*/ 11 w 60"/>
                  <a:gd name="T15" fmla="*/ 50 h 92"/>
                  <a:gd name="T16" fmla="*/ 19 w 60"/>
                  <a:gd name="T17" fmla="*/ 44 h 92"/>
                  <a:gd name="T18" fmla="*/ 21 w 60"/>
                  <a:gd name="T19" fmla="*/ 46 h 92"/>
                  <a:gd name="T20" fmla="*/ 26 w 60"/>
                  <a:gd name="T21" fmla="*/ 50 h 92"/>
                  <a:gd name="T22" fmla="*/ 34 w 60"/>
                  <a:gd name="T23" fmla="*/ 56 h 92"/>
                  <a:gd name="T24" fmla="*/ 34 w 60"/>
                  <a:gd name="T25" fmla="*/ 65 h 92"/>
                  <a:gd name="T26" fmla="*/ 39 w 60"/>
                  <a:gd name="T27" fmla="*/ 70 h 92"/>
                  <a:gd name="T28" fmla="*/ 40 w 60"/>
                  <a:gd name="T29" fmla="*/ 76 h 92"/>
                  <a:gd name="T30" fmla="*/ 40 w 60"/>
                  <a:gd name="T31" fmla="*/ 81 h 92"/>
                  <a:gd name="T32" fmla="*/ 36 w 60"/>
                  <a:gd name="T33" fmla="*/ 87 h 92"/>
                  <a:gd name="T34" fmla="*/ 42 w 60"/>
                  <a:gd name="T35" fmla="*/ 90 h 92"/>
                  <a:gd name="T36" fmla="*/ 48 w 60"/>
                  <a:gd name="T37" fmla="*/ 91 h 92"/>
                  <a:gd name="T38" fmla="*/ 50 w 60"/>
                  <a:gd name="T39" fmla="*/ 83 h 92"/>
                  <a:gd name="T40" fmla="*/ 55 w 60"/>
                  <a:gd name="T41" fmla="*/ 87 h 92"/>
                  <a:gd name="T42" fmla="*/ 60 w 60"/>
                  <a:gd name="T43" fmla="*/ 83 h 92"/>
                  <a:gd name="T44" fmla="*/ 58 w 60"/>
                  <a:gd name="T45" fmla="*/ 73 h 92"/>
                  <a:gd name="T46" fmla="*/ 53 w 60"/>
                  <a:gd name="T47" fmla="*/ 66 h 92"/>
                  <a:gd name="T48" fmla="*/ 48 w 60"/>
                  <a:gd name="T49" fmla="*/ 60 h 92"/>
                  <a:gd name="T50" fmla="*/ 44 w 60"/>
                  <a:gd name="T51" fmla="*/ 53 h 92"/>
                  <a:gd name="T52" fmla="*/ 38 w 60"/>
                  <a:gd name="T53" fmla="*/ 46 h 92"/>
                  <a:gd name="T54" fmla="*/ 31 w 60"/>
                  <a:gd name="T55" fmla="*/ 36 h 92"/>
                  <a:gd name="T56" fmla="*/ 34 w 60"/>
                  <a:gd name="T57" fmla="*/ 30 h 92"/>
                  <a:gd name="T58" fmla="*/ 40 w 60"/>
                  <a:gd name="T59" fmla="*/ 26 h 92"/>
                  <a:gd name="T60" fmla="*/ 36 w 60"/>
                  <a:gd name="T61" fmla="*/ 19 h 92"/>
                  <a:gd name="T62" fmla="*/ 30 w 60"/>
                  <a:gd name="T63" fmla="*/ 19 h 92"/>
                  <a:gd name="T64" fmla="*/ 25 w 60"/>
                  <a:gd name="T65" fmla="*/ 16 h 92"/>
                  <a:gd name="T66" fmla="*/ 19 w 60"/>
                  <a:gd name="T67" fmla="*/ 11 h 92"/>
                  <a:gd name="T68" fmla="*/ 16 w 60"/>
                  <a:gd name="T69" fmla="*/ 1 h 92"/>
                  <a:gd name="T70" fmla="*/ 10 w 60"/>
                  <a:gd name="T71" fmla="*/ 4 h 92"/>
                  <a:gd name="T72" fmla="*/ 12 w 60"/>
                  <a:gd name="T73" fmla="*/ 15 h 92"/>
                  <a:gd name="T74" fmla="*/ 5 w 60"/>
                  <a:gd name="T75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92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6" name="Freeform 178"/>
              <p:cNvSpPr>
                <a:spLocks noEditPoints="1"/>
              </p:cNvSpPr>
              <p:nvPr/>
            </p:nvSpPr>
            <p:spPr bwMode="auto">
              <a:xfrm>
                <a:off x="4288" y="1305"/>
                <a:ext cx="186" cy="92"/>
              </a:xfrm>
              <a:custGeom>
                <a:avLst/>
                <a:gdLst>
                  <a:gd name="T0" fmla="*/ 32 w 95"/>
                  <a:gd name="T1" fmla="*/ 45 h 47"/>
                  <a:gd name="T2" fmla="*/ 35 w 95"/>
                  <a:gd name="T3" fmla="*/ 43 h 47"/>
                  <a:gd name="T4" fmla="*/ 38 w 95"/>
                  <a:gd name="T5" fmla="*/ 41 h 47"/>
                  <a:gd name="T6" fmla="*/ 41 w 95"/>
                  <a:gd name="T7" fmla="*/ 37 h 47"/>
                  <a:gd name="T8" fmla="*/ 46 w 95"/>
                  <a:gd name="T9" fmla="*/ 35 h 47"/>
                  <a:gd name="T10" fmla="*/ 49 w 95"/>
                  <a:gd name="T11" fmla="*/ 39 h 47"/>
                  <a:gd name="T12" fmla="*/ 54 w 95"/>
                  <a:gd name="T13" fmla="*/ 37 h 47"/>
                  <a:gd name="T14" fmla="*/ 61 w 95"/>
                  <a:gd name="T15" fmla="*/ 35 h 47"/>
                  <a:gd name="T16" fmla="*/ 63 w 95"/>
                  <a:gd name="T17" fmla="*/ 27 h 47"/>
                  <a:gd name="T18" fmla="*/ 77 w 95"/>
                  <a:gd name="T19" fmla="*/ 22 h 47"/>
                  <a:gd name="T20" fmla="*/ 78 w 95"/>
                  <a:gd name="T21" fmla="*/ 18 h 47"/>
                  <a:gd name="T22" fmla="*/ 83 w 95"/>
                  <a:gd name="T23" fmla="*/ 16 h 47"/>
                  <a:gd name="T24" fmla="*/ 87 w 95"/>
                  <a:gd name="T25" fmla="*/ 12 h 47"/>
                  <a:gd name="T26" fmla="*/ 95 w 95"/>
                  <a:gd name="T27" fmla="*/ 9 h 47"/>
                  <a:gd name="T28" fmla="*/ 90 w 95"/>
                  <a:gd name="T29" fmla="*/ 7 h 47"/>
                  <a:gd name="T30" fmla="*/ 85 w 95"/>
                  <a:gd name="T31" fmla="*/ 5 h 47"/>
                  <a:gd name="T32" fmla="*/ 79 w 95"/>
                  <a:gd name="T33" fmla="*/ 1 h 47"/>
                  <a:gd name="T34" fmla="*/ 72 w 95"/>
                  <a:gd name="T35" fmla="*/ 1 h 47"/>
                  <a:gd name="T36" fmla="*/ 61 w 95"/>
                  <a:gd name="T37" fmla="*/ 1 h 47"/>
                  <a:gd name="T38" fmla="*/ 52 w 95"/>
                  <a:gd name="T39" fmla="*/ 6 h 47"/>
                  <a:gd name="T40" fmla="*/ 48 w 95"/>
                  <a:gd name="T41" fmla="*/ 4 h 47"/>
                  <a:gd name="T42" fmla="*/ 44 w 95"/>
                  <a:gd name="T43" fmla="*/ 1 h 47"/>
                  <a:gd name="T44" fmla="*/ 39 w 95"/>
                  <a:gd name="T45" fmla="*/ 3 h 47"/>
                  <a:gd name="T46" fmla="*/ 36 w 95"/>
                  <a:gd name="T47" fmla="*/ 7 h 47"/>
                  <a:gd name="T48" fmla="*/ 33 w 95"/>
                  <a:gd name="T49" fmla="*/ 10 h 47"/>
                  <a:gd name="T50" fmla="*/ 24 w 95"/>
                  <a:gd name="T51" fmla="*/ 5 h 47"/>
                  <a:gd name="T52" fmla="*/ 18 w 95"/>
                  <a:gd name="T53" fmla="*/ 5 h 47"/>
                  <a:gd name="T54" fmla="*/ 10 w 95"/>
                  <a:gd name="T55" fmla="*/ 11 h 47"/>
                  <a:gd name="T56" fmla="*/ 14 w 95"/>
                  <a:gd name="T57" fmla="*/ 9 h 47"/>
                  <a:gd name="T58" fmla="*/ 15 w 95"/>
                  <a:gd name="T59" fmla="*/ 13 h 47"/>
                  <a:gd name="T60" fmla="*/ 11 w 95"/>
                  <a:gd name="T61" fmla="*/ 16 h 47"/>
                  <a:gd name="T62" fmla="*/ 9 w 95"/>
                  <a:gd name="T63" fmla="*/ 18 h 47"/>
                  <a:gd name="T64" fmla="*/ 13 w 95"/>
                  <a:gd name="T65" fmla="*/ 21 h 47"/>
                  <a:gd name="T66" fmla="*/ 17 w 95"/>
                  <a:gd name="T67" fmla="*/ 21 h 47"/>
                  <a:gd name="T68" fmla="*/ 19 w 95"/>
                  <a:gd name="T69" fmla="*/ 24 h 47"/>
                  <a:gd name="T70" fmla="*/ 25 w 95"/>
                  <a:gd name="T71" fmla="*/ 26 h 47"/>
                  <a:gd name="T72" fmla="*/ 29 w 95"/>
                  <a:gd name="T73" fmla="*/ 27 h 47"/>
                  <a:gd name="T74" fmla="*/ 28 w 95"/>
                  <a:gd name="T75" fmla="*/ 28 h 47"/>
                  <a:gd name="T76" fmla="*/ 20 w 95"/>
                  <a:gd name="T77" fmla="*/ 36 h 47"/>
                  <a:gd name="T78" fmla="*/ 16 w 95"/>
                  <a:gd name="T79" fmla="*/ 36 h 47"/>
                  <a:gd name="T80" fmla="*/ 11 w 95"/>
                  <a:gd name="T81" fmla="*/ 39 h 47"/>
                  <a:gd name="T82" fmla="*/ 9 w 95"/>
                  <a:gd name="T83" fmla="*/ 38 h 47"/>
                  <a:gd name="T84" fmla="*/ 8 w 95"/>
                  <a:gd name="T85" fmla="*/ 39 h 47"/>
                  <a:gd name="T86" fmla="*/ 5 w 95"/>
                  <a:gd name="T87" fmla="*/ 38 h 47"/>
                  <a:gd name="T88" fmla="*/ 0 w 95"/>
                  <a:gd name="T89" fmla="*/ 39 h 47"/>
                  <a:gd name="T90" fmla="*/ 2 w 95"/>
                  <a:gd name="T91" fmla="*/ 43 h 47"/>
                  <a:gd name="T92" fmla="*/ 8 w 95"/>
                  <a:gd name="T93" fmla="*/ 43 h 47"/>
                  <a:gd name="T94" fmla="*/ 11 w 95"/>
                  <a:gd name="T95" fmla="*/ 45 h 47"/>
                  <a:gd name="T96" fmla="*/ 16 w 95"/>
                  <a:gd name="T97" fmla="*/ 45 h 47"/>
                  <a:gd name="T98" fmla="*/ 20 w 95"/>
                  <a:gd name="T99" fmla="*/ 46 h 47"/>
                  <a:gd name="T100" fmla="*/ 25 w 95"/>
                  <a:gd name="T101" fmla="*/ 46 h 47"/>
                  <a:gd name="T102" fmla="*/ 32 w 95"/>
                  <a:gd name="T103" fmla="*/ 45 h 47"/>
                  <a:gd name="T104" fmla="*/ 79 w 95"/>
                  <a:gd name="T105" fmla="*/ 3 h 47"/>
                  <a:gd name="T106" fmla="*/ 78 w 95"/>
                  <a:gd name="T107" fmla="*/ 5 h 47"/>
                  <a:gd name="T108" fmla="*/ 76 w 95"/>
                  <a:gd name="T109" fmla="*/ 5 h 47"/>
                  <a:gd name="T110" fmla="*/ 75 w 95"/>
                  <a:gd name="T111" fmla="*/ 7 h 47"/>
                  <a:gd name="T112" fmla="*/ 70 w 95"/>
                  <a:gd name="T113" fmla="*/ 9 h 47"/>
                  <a:gd name="T114" fmla="*/ 65 w 95"/>
                  <a:gd name="T115" fmla="*/ 4 h 47"/>
                  <a:gd name="T116" fmla="*/ 68 w 95"/>
                  <a:gd name="T117" fmla="*/ 3 h 47"/>
                  <a:gd name="T118" fmla="*/ 75 w 95"/>
                  <a:gd name="T119" fmla="*/ 2 h 47"/>
                  <a:gd name="T120" fmla="*/ 79 w 95"/>
                  <a:gd name="T12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47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7" name="Freeform 179"/>
              <p:cNvSpPr>
                <a:spLocks noEditPoints="1"/>
              </p:cNvSpPr>
              <p:nvPr/>
            </p:nvSpPr>
            <p:spPr bwMode="auto">
              <a:xfrm>
                <a:off x="4288" y="1305"/>
                <a:ext cx="186" cy="92"/>
              </a:xfrm>
              <a:custGeom>
                <a:avLst/>
                <a:gdLst>
                  <a:gd name="T0" fmla="*/ 32 w 95"/>
                  <a:gd name="T1" fmla="*/ 45 h 47"/>
                  <a:gd name="T2" fmla="*/ 35 w 95"/>
                  <a:gd name="T3" fmla="*/ 43 h 47"/>
                  <a:gd name="T4" fmla="*/ 38 w 95"/>
                  <a:gd name="T5" fmla="*/ 41 h 47"/>
                  <a:gd name="T6" fmla="*/ 41 w 95"/>
                  <a:gd name="T7" fmla="*/ 37 h 47"/>
                  <a:gd name="T8" fmla="*/ 46 w 95"/>
                  <a:gd name="T9" fmla="*/ 35 h 47"/>
                  <a:gd name="T10" fmla="*/ 49 w 95"/>
                  <a:gd name="T11" fmla="*/ 39 h 47"/>
                  <a:gd name="T12" fmla="*/ 54 w 95"/>
                  <a:gd name="T13" fmla="*/ 37 h 47"/>
                  <a:gd name="T14" fmla="*/ 61 w 95"/>
                  <a:gd name="T15" fmla="*/ 35 h 47"/>
                  <a:gd name="T16" fmla="*/ 63 w 95"/>
                  <a:gd name="T17" fmla="*/ 27 h 47"/>
                  <a:gd name="T18" fmla="*/ 77 w 95"/>
                  <a:gd name="T19" fmla="*/ 22 h 47"/>
                  <a:gd name="T20" fmla="*/ 78 w 95"/>
                  <a:gd name="T21" fmla="*/ 18 h 47"/>
                  <a:gd name="T22" fmla="*/ 83 w 95"/>
                  <a:gd name="T23" fmla="*/ 16 h 47"/>
                  <a:gd name="T24" fmla="*/ 87 w 95"/>
                  <a:gd name="T25" fmla="*/ 12 h 47"/>
                  <a:gd name="T26" fmla="*/ 95 w 95"/>
                  <a:gd name="T27" fmla="*/ 9 h 47"/>
                  <a:gd name="T28" fmla="*/ 90 w 95"/>
                  <a:gd name="T29" fmla="*/ 7 h 47"/>
                  <a:gd name="T30" fmla="*/ 85 w 95"/>
                  <a:gd name="T31" fmla="*/ 5 h 47"/>
                  <a:gd name="T32" fmla="*/ 79 w 95"/>
                  <a:gd name="T33" fmla="*/ 1 h 47"/>
                  <a:gd name="T34" fmla="*/ 72 w 95"/>
                  <a:gd name="T35" fmla="*/ 1 h 47"/>
                  <a:gd name="T36" fmla="*/ 61 w 95"/>
                  <a:gd name="T37" fmla="*/ 1 h 47"/>
                  <a:gd name="T38" fmla="*/ 52 w 95"/>
                  <a:gd name="T39" fmla="*/ 6 h 47"/>
                  <a:gd name="T40" fmla="*/ 48 w 95"/>
                  <a:gd name="T41" fmla="*/ 4 h 47"/>
                  <a:gd name="T42" fmla="*/ 44 w 95"/>
                  <a:gd name="T43" fmla="*/ 1 h 47"/>
                  <a:gd name="T44" fmla="*/ 39 w 95"/>
                  <a:gd name="T45" fmla="*/ 3 h 47"/>
                  <a:gd name="T46" fmla="*/ 36 w 95"/>
                  <a:gd name="T47" fmla="*/ 7 h 47"/>
                  <a:gd name="T48" fmla="*/ 33 w 95"/>
                  <a:gd name="T49" fmla="*/ 10 h 47"/>
                  <a:gd name="T50" fmla="*/ 24 w 95"/>
                  <a:gd name="T51" fmla="*/ 5 h 47"/>
                  <a:gd name="T52" fmla="*/ 18 w 95"/>
                  <a:gd name="T53" fmla="*/ 5 h 47"/>
                  <a:gd name="T54" fmla="*/ 10 w 95"/>
                  <a:gd name="T55" fmla="*/ 11 h 47"/>
                  <a:gd name="T56" fmla="*/ 14 w 95"/>
                  <a:gd name="T57" fmla="*/ 9 h 47"/>
                  <a:gd name="T58" fmla="*/ 15 w 95"/>
                  <a:gd name="T59" fmla="*/ 13 h 47"/>
                  <a:gd name="T60" fmla="*/ 11 w 95"/>
                  <a:gd name="T61" fmla="*/ 16 h 47"/>
                  <a:gd name="T62" fmla="*/ 9 w 95"/>
                  <a:gd name="T63" fmla="*/ 18 h 47"/>
                  <a:gd name="T64" fmla="*/ 13 w 95"/>
                  <a:gd name="T65" fmla="*/ 21 h 47"/>
                  <a:gd name="T66" fmla="*/ 17 w 95"/>
                  <a:gd name="T67" fmla="*/ 21 h 47"/>
                  <a:gd name="T68" fmla="*/ 19 w 95"/>
                  <a:gd name="T69" fmla="*/ 24 h 47"/>
                  <a:gd name="T70" fmla="*/ 25 w 95"/>
                  <a:gd name="T71" fmla="*/ 26 h 47"/>
                  <a:gd name="T72" fmla="*/ 29 w 95"/>
                  <a:gd name="T73" fmla="*/ 27 h 47"/>
                  <a:gd name="T74" fmla="*/ 28 w 95"/>
                  <a:gd name="T75" fmla="*/ 28 h 47"/>
                  <a:gd name="T76" fmla="*/ 20 w 95"/>
                  <a:gd name="T77" fmla="*/ 36 h 47"/>
                  <a:gd name="T78" fmla="*/ 16 w 95"/>
                  <a:gd name="T79" fmla="*/ 36 h 47"/>
                  <a:gd name="T80" fmla="*/ 11 w 95"/>
                  <a:gd name="T81" fmla="*/ 39 h 47"/>
                  <a:gd name="T82" fmla="*/ 9 w 95"/>
                  <a:gd name="T83" fmla="*/ 38 h 47"/>
                  <a:gd name="T84" fmla="*/ 8 w 95"/>
                  <a:gd name="T85" fmla="*/ 39 h 47"/>
                  <a:gd name="T86" fmla="*/ 5 w 95"/>
                  <a:gd name="T87" fmla="*/ 38 h 47"/>
                  <a:gd name="T88" fmla="*/ 0 w 95"/>
                  <a:gd name="T89" fmla="*/ 39 h 47"/>
                  <a:gd name="T90" fmla="*/ 2 w 95"/>
                  <a:gd name="T91" fmla="*/ 43 h 47"/>
                  <a:gd name="T92" fmla="*/ 8 w 95"/>
                  <a:gd name="T93" fmla="*/ 43 h 47"/>
                  <a:gd name="T94" fmla="*/ 11 w 95"/>
                  <a:gd name="T95" fmla="*/ 45 h 47"/>
                  <a:gd name="T96" fmla="*/ 16 w 95"/>
                  <a:gd name="T97" fmla="*/ 45 h 47"/>
                  <a:gd name="T98" fmla="*/ 20 w 95"/>
                  <a:gd name="T99" fmla="*/ 46 h 47"/>
                  <a:gd name="T100" fmla="*/ 25 w 95"/>
                  <a:gd name="T101" fmla="*/ 46 h 47"/>
                  <a:gd name="T102" fmla="*/ 32 w 95"/>
                  <a:gd name="T103" fmla="*/ 45 h 47"/>
                  <a:gd name="T104" fmla="*/ 79 w 95"/>
                  <a:gd name="T105" fmla="*/ 3 h 47"/>
                  <a:gd name="T106" fmla="*/ 78 w 95"/>
                  <a:gd name="T107" fmla="*/ 5 h 47"/>
                  <a:gd name="T108" fmla="*/ 76 w 95"/>
                  <a:gd name="T109" fmla="*/ 5 h 47"/>
                  <a:gd name="T110" fmla="*/ 75 w 95"/>
                  <a:gd name="T111" fmla="*/ 7 h 47"/>
                  <a:gd name="T112" fmla="*/ 70 w 95"/>
                  <a:gd name="T113" fmla="*/ 9 h 47"/>
                  <a:gd name="T114" fmla="*/ 65 w 95"/>
                  <a:gd name="T115" fmla="*/ 4 h 47"/>
                  <a:gd name="T116" fmla="*/ 68 w 95"/>
                  <a:gd name="T117" fmla="*/ 3 h 47"/>
                  <a:gd name="T118" fmla="*/ 75 w 95"/>
                  <a:gd name="T119" fmla="*/ 2 h 47"/>
                  <a:gd name="T120" fmla="*/ 79 w 95"/>
                  <a:gd name="T12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47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8" name="Freeform 180"/>
              <p:cNvSpPr>
                <a:spLocks/>
              </p:cNvSpPr>
              <p:nvPr/>
            </p:nvSpPr>
            <p:spPr bwMode="auto">
              <a:xfrm>
                <a:off x="3892" y="1597"/>
                <a:ext cx="45" cy="39"/>
              </a:xfrm>
              <a:custGeom>
                <a:avLst/>
                <a:gdLst>
                  <a:gd name="T0" fmla="*/ 19 w 23"/>
                  <a:gd name="T1" fmla="*/ 2 h 20"/>
                  <a:gd name="T2" fmla="*/ 14 w 23"/>
                  <a:gd name="T3" fmla="*/ 1 h 20"/>
                  <a:gd name="T4" fmla="*/ 8 w 23"/>
                  <a:gd name="T5" fmla="*/ 8 h 20"/>
                  <a:gd name="T6" fmla="*/ 0 w 23"/>
                  <a:gd name="T7" fmla="*/ 14 h 20"/>
                  <a:gd name="T8" fmla="*/ 12 w 23"/>
                  <a:gd name="T9" fmla="*/ 16 h 20"/>
                  <a:gd name="T10" fmla="*/ 13 w 23"/>
                  <a:gd name="T11" fmla="*/ 20 h 20"/>
                  <a:gd name="T12" fmla="*/ 20 w 23"/>
                  <a:gd name="T13" fmla="*/ 20 h 20"/>
                  <a:gd name="T14" fmla="*/ 18 w 23"/>
                  <a:gd name="T15" fmla="*/ 14 h 20"/>
                  <a:gd name="T16" fmla="*/ 17 w 23"/>
                  <a:gd name="T17" fmla="*/ 14 h 20"/>
                  <a:gd name="T18" fmla="*/ 18 w 23"/>
                  <a:gd name="T19" fmla="*/ 6 h 20"/>
                  <a:gd name="T20" fmla="*/ 22 w 23"/>
                  <a:gd name="T21" fmla="*/ 8 h 20"/>
                  <a:gd name="T22" fmla="*/ 22 w 23"/>
                  <a:gd name="T23" fmla="*/ 8 h 20"/>
                  <a:gd name="T24" fmla="*/ 23 w 23"/>
                  <a:gd name="T25" fmla="*/ 7 h 20"/>
                  <a:gd name="T26" fmla="*/ 21 w 23"/>
                  <a:gd name="T27" fmla="*/ 6 h 20"/>
                  <a:gd name="T28" fmla="*/ 19 w 23"/>
                  <a:gd name="T2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2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9" name="Freeform 181"/>
              <p:cNvSpPr>
                <a:spLocks/>
              </p:cNvSpPr>
              <p:nvPr/>
            </p:nvSpPr>
            <p:spPr bwMode="auto">
              <a:xfrm>
                <a:off x="3892" y="1597"/>
                <a:ext cx="45" cy="39"/>
              </a:xfrm>
              <a:custGeom>
                <a:avLst/>
                <a:gdLst>
                  <a:gd name="T0" fmla="*/ 19 w 23"/>
                  <a:gd name="T1" fmla="*/ 2 h 20"/>
                  <a:gd name="T2" fmla="*/ 14 w 23"/>
                  <a:gd name="T3" fmla="*/ 1 h 20"/>
                  <a:gd name="T4" fmla="*/ 8 w 23"/>
                  <a:gd name="T5" fmla="*/ 8 h 20"/>
                  <a:gd name="T6" fmla="*/ 0 w 23"/>
                  <a:gd name="T7" fmla="*/ 14 h 20"/>
                  <a:gd name="T8" fmla="*/ 12 w 23"/>
                  <a:gd name="T9" fmla="*/ 16 h 20"/>
                  <a:gd name="T10" fmla="*/ 13 w 23"/>
                  <a:gd name="T11" fmla="*/ 20 h 20"/>
                  <a:gd name="T12" fmla="*/ 20 w 23"/>
                  <a:gd name="T13" fmla="*/ 20 h 20"/>
                  <a:gd name="T14" fmla="*/ 18 w 23"/>
                  <a:gd name="T15" fmla="*/ 14 h 20"/>
                  <a:gd name="T16" fmla="*/ 17 w 23"/>
                  <a:gd name="T17" fmla="*/ 14 h 20"/>
                  <a:gd name="T18" fmla="*/ 18 w 23"/>
                  <a:gd name="T19" fmla="*/ 6 h 20"/>
                  <a:gd name="T20" fmla="*/ 22 w 23"/>
                  <a:gd name="T21" fmla="*/ 8 h 20"/>
                  <a:gd name="T22" fmla="*/ 22 w 23"/>
                  <a:gd name="T23" fmla="*/ 8 h 20"/>
                  <a:gd name="T24" fmla="*/ 23 w 23"/>
                  <a:gd name="T25" fmla="*/ 7 h 20"/>
                  <a:gd name="T26" fmla="*/ 21 w 23"/>
                  <a:gd name="T27" fmla="*/ 6 h 20"/>
                  <a:gd name="T28" fmla="*/ 19 w 23"/>
                  <a:gd name="T2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2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0" name="Freeform 182"/>
              <p:cNvSpPr>
                <a:spLocks noEditPoints="1"/>
              </p:cNvSpPr>
              <p:nvPr/>
            </p:nvSpPr>
            <p:spPr bwMode="auto">
              <a:xfrm>
                <a:off x="3688" y="2154"/>
                <a:ext cx="149" cy="197"/>
              </a:xfrm>
              <a:custGeom>
                <a:avLst/>
                <a:gdLst>
                  <a:gd name="T0" fmla="*/ 5 w 76"/>
                  <a:gd name="T1" fmla="*/ 59 h 100"/>
                  <a:gd name="T2" fmla="*/ 8 w 76"/>
                  <a:gd name="T3" fmla="*/ 57 h 100"/>
                  <a:gd name="T4" fmla="*/ 9 w 76"/>
                  <a:gd name="T5" fmla="*/ 59 h 100"/>
                  <a:gd name="T6" fmla="*/ 6 w 76"/>
                  <a:gd name="T7" fmla="*/ 65 h 100"/>
                  <a:gd name="T8" fmla="*/ 32 w 76"/>
                  <a:gd name="T9" fmla="*/ 83 h 100"/>
                  <a:gd name="T10" fmla="*/ 36 w 76"/>
                  <a:gd name="T11" fmla="*/ 92 h 100"/>
                  <a:gd name="T12" fmla="*/ 49 w 76"/>
                  <a:gd name="T13" fmla="*/ 100 h 100"/>
                  <a:gd name="T14" fmla="*/ 51 w 76"/>
                  <a:gd name="T15" fmla="*/ 89 h 100"/>
                  <a:gd name="T16" fmla="*/ 56 w 76"/>
                  <a:gd name="T17" fmla="*/ 82 h 100"/>
                  <a:gd name="T18" fmla="*/ 64 w 76"/>
                  <a:gd name="T19" fmla="*/ 74 h 100"/>
                  <a:gd name="T20" fmla="*/ 69 w 76"/>
                  <a:gd name="T21" fmla="*/ 66 h 100"/>
                  <a:gd name="T22" fmla="*/ 72 w 76"/>
                  <a:gd name="T23" fmla="*/ 61 h 100"/>
                  <a:gd name="T24" fmla="*/ 67 w 76"/>
                  <a:gd name="T25" fmla="*/ 53 h 100"/>
                  <a:gd name="T26" fmla="*/ 71 w 76"/>
                  <a:gd name="T27" fmla="*/ 14 h 100"/>
                  <a:gd name="T28" fmla="*/ 66 w 76"/>
                  <a:gd name="T29" fmla="*/ 4 h 100"/>
                  <a:gd name="T30" fmla="*/ 58 w 76"/>
                  <a:gd name="T31" fmla="*/ 3 h 100"/>
                  <a:gd name="T32" fmla="*/ 50 w 76"/>
                  <a:gd name="T33" fmla="*/ 6 h 100"/>
                  <a:gd name="T34" fmla="*/ 38 w 76"/>
                  <a:gd name="T35" fmla="*/ 4 h 100"/>
                  <a:gd name="T36" fmla="*/ 26 w 76"/>
                  <a:gd name="T37" fmla="*/ 5 h 100"/>
                  <a:gd name="T38" fmla="*/ 15 w 76"/>
                  <a:gd name="T39" fmla="*/ 1 h 100"/>
                  <a:gd name="T40" fmla="*/ 7 w 76"/>
                  <a:gd name="T41" fmla="*/ 1 h 100"/>
                  <a:gd name="T42" fmla="*/ 1 w 76"/>
                  <a:gd name="T43" fmla="*/ 4 h 100"/>
                  <a:gd name="T44" fmla="*/ 3 w 76"/>
                  <a:gd name="T45" fmla="*/ 9 h 100"/>
                  <a:gd name="T46" fmla="*/ 4 w 76"/>
                  <a:gd name="T47" fmla="*/ 17 h 100"/>
                  <a:gd name="T48" fmla="*/ 8 w 76"/>
                  <a:gd name="T49" fmla="*/ 28 h 100"/>
                  <a:gd name="T50" fmla="*/ 3 w 76"/>
                  <a:gd name="T51" fmla="*/ 37 h 100"/>
                  <a:gd name="T52" fmla="*/ 3 w 76"/>
                  <a:gd name="T53" fmla="*/ 52 h 100"/>
                  <a:gd name="T54" fmla="*/ 4 w 76"/>
                  <a:gd name="T55" fmla="*/ 55 h 100"/>
                  <a:gd name="T56" fmla="*/ 23 w 76"/>
                  <a:gd name="T57" fmla="*/ 6 h 100"/>
                  <a:gd name="T58" fmla="*/ 27 w 76"/>
                  <a:gd name="T59" fmla="*/ 22 h 100"/>
                  <a:gd name="T60" fmla="*/ 26 w 76"/>
                  <a:gd name="T61" fmla="*/ 26 h 100"/>
                  <a:gd name="T62" fmla="*/ 20 w 76"/>
                  <a:gd name="T63" fmla="*/ 18 h 100"/>
                  <a:gd name="T64" fmla="*/ 19 w 76"/>
                  <a:gd name="T65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10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1" name="Freeform 183"/>
              <p:cNvSpPr>
                <a:spLocks noEditPoints="1"/>
              </p:cNvSpPr>
              <p:nvPr/>
            </p:nvSpPr>
            <p:spPr bwMode="auto">
              <a:xfrm>
                <a:off x="3688" y="2154"/>
                <a:ext cx="149" cy="197"/>
              </a:xfrm>
              <a:custGeom>
                <a:avLst/>
                <a:gdLst>
                  <a:gd name="T0" fmla="*/ 5 w 76"/>
                  <a:gd name="T1" fmla="*/ 59 h 100"/>
                  <a:gd name="T2" fmla="*/ 8 w 76"/>
                  <a:gd name="T3" fmla="*/ 57 h 100"/>
                  <a:gd name="T4" fmla="*/ 9 w 76"/>
                  <a:gd name="T5" fmla="*/ 59 h 100"/>
                  <a:gd name="T6" fmla="*/ 6 w 76"/>
                  <a:gd name="T7" fmla="*/ 65 h 100"/>
                  <a:gd name="T8" fmla="*/ 32 w 76"/>
                  <a:gd name="T9" fmla="*/ 83 h 100"/>
                  <a:gd name="T10" fmla="*/ 36 w 76"/>
                  <a:gd name="T11" fmla="*/ 92 h 100"/>
                  <a:gd name="T12" fmla="*/ 49 w 76"/>
                  <a:gd name="T13" fmla="*/ 100 h 100"/>
                  <a:gd name="T14" fmla="*/ 51 w 76"/>
                  <a:gd name="T15" fmla="*/ 89 h 100"/>
                  <a:gd name="T16" fmla="*/ 56 w 76"/>
                  <a:gd name="T17" fmla="*/ 82 h 100"/>
                  <a:gd name="T18" fmla="*/ 64 w 76"/>
                  <a:gd name="T19" fmla="*/ 74 h 100"/>
                  <a:gd name="T20" fmla="*/ 69 w 76"/>
                  <a:gd name="T21" fmla="*/ 66 h 100"/>
                  <a:gd name="T22" fmla="*/ 72 w 76"/>
                  <a:gd name="T23" fmla="*/ 61 h 100"/>
                  <a:gd name="T24" fmla="*/ 67 w 76"/>
                  <a:gd name="T25" fmla="*/ 53 h 100"/>
                  <a:gd name="T26" fmla="*/ 71 w 76"/>
                  <a:gd name="T27" fmla="*/ 14 h 100"/>
                  <a:gd name="T28" fmla="*/ 66 w 76"/>
                  <a:gd name="T29" fmla="*/ 4 h 100"/>
                  <a:gd name="T30" fmla="*/ 58 w 76"/>
                  <a:gd name="T31" fmla="*/ 3 h 100"/>
                  <a:gd name="T32" fmla="*/ 50 w 76"/>
                  <a:gd name="T33" fmla="*/ 6 h 100"/>
                  <a:gd name="T34" fmla="*/ 38 w 76"/>
                  <a:gd name="T35" fmla="*/ 4 h 100"/>
                  <a:gd name="T36" fmla="*/ 26 w 76"/>
                  <a:gd name="T37" fmla="*/ 5 h 100"/>
                  <a:gd name="T38" fmla="*/ 15 w 76"/>
                  <a:gd name="T39" fmla="*/ 1 h 100"/>
                  <a:gd name="T40" fmla="*/ 7 w 76"/>
                  <a:gd name="T41" fmla="*/ 1 h 100"/>
                  <a:gd name="T42" fmla="*/ 1 w 76"/>
                  <a:gd name="T43" fmla="*/ 4 h 100"/>
                  <a:gd name="T44" fmla="*/ 3 w 76"/>
                  <a:gd name="T45" fmla="*/ 9 h 100"/>
                  <a:gd name="T46" fmla="*/ 4 w 76"/>
                  <a:gd name="T47" fmla="*/ 17 h 100"/>
                  <a:gd name="T48" fmla="*/ 8 w 76"/>
                  <a:gd name="T49" fmla="*/ 28 h 100"/>
                  <a:gd name="T50" fmla="*/ 3 w 76"/>
                  <a:gd name="T51" fmla="*/ 37 h 100"/>
                  <a:gd name="T52" fmla="*/ 3 w 76"/>
                  <a:gd name="T53" fmla="*/ 52 h 100"/>
                  <a:gd name="T54" fmla="*/ 4 w 76"/>
                  <a:gd name="T55" fmla="*/ 55 h 100"/>
                  <a:gd name="T56" fmla="*/ 23 w 76"/>
                  <a:gd name="T57" fmla="*/ 6 h 100"/>
                  <a:gd name="T58" fmla="*/ 27 w 76"/>
                  <a:gd name="T59" fmla="*/ 22 h 100"/>
                  <a:gd name="T60" fmla="*/ 26 w 76"/>
                  <a:gd name="T61" fmla="*/ 26 h 100"/>
                  <a:gd name="T62" fmla="*/ 20 w 76"/>
                  <a:gd name="T63" fmla="*/ 18 h 100"/>
                  <a:gd name="T64" fmla="*/ 19 w 76"/>
                  <a:gd name="T65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10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2" name="Freeform 184"/>
              <p:cNvSpPr>
                <a:spLocks noEditPoints="1"/>
              </p:cNvSpPr>
              <p:nvPr/>
            </p:nvSpPr>
            <p:spPr bwMode="auto">
              <a:xfrm>
                <a:off x="3912" y="1004"/>
                <a:ext cx="694" cy="354"/>
              </a:xfrm>
              <a:custGeom>
                <a:avLst/>
                <a:gdLst>
                  <a:gd name="T0" fmla="*/ 329 w 354"/>
                  <a:gd name="T1" fmla="*/ 91 h 180"/>
                  <a:gd name="T2" fmla="*/ 312 w 354"/>
                  <a:gd name="T3" fmla="*/ 104 h 180"/>
                  <a:gd name="T4" fmla="*/ 308 w 354"/>
                  <a:gd name="T5" fmla="*/ 127 h 180"/>
                  <a:gd name="T6" fmla="*/ 282 w 354"/>
                  <a:gd name="T7" fmla="*/ 136 h 180"/>
                  <a:gd name="T8" fmla="*/ 286 w 354"/>
                  <a:gd name="T9" fmla="*/ 162 h 180"/>
                  <a:gd name="T10" fmla="*/ 253 w 354"/>
                  <a:gd name="T11" fmla="*/ 154 h 180"/>
                  <a:gd name="T12" fmla="*/ 228 w 354"/>
                  <a:gd name="T13" fmla="*/ 160 h 180"/>
                  <a:gd name="T14" fmla="*/ 197 w 354"/>
                  <a:gd name="T15" fmla="*/ 165 h 180"/>
                  <a:gd name="T16" fmla="*/ 179 w 354"/>
                  <a:gd name="T17" fmla="*/ 179 h 180"/>
                  <a:gd name="T18" fmla="*/ 161 w 354"/>
                  <a:gd name="T19" fmla="*/ 169 h 180"/>
                  <a:gd name="T20" fmla="*/ 147 w 354"/>
                  <a:gd name="T21" fmla="*/ 160 h 180"/>
                  <a:gd name="T22" fmla="*/ 124 w 354"/>
                  <a:gd name="T23" fmla="*/ 142 h 180"/>
                  <a:gd name="T24" fmla="*/ 122 w 354"/>
                  <a:gd name="T25" fmla="*/ 123 h 180"/>
                  <a:gd name="T26" fmla="*/ 122 w 354"/>
                  <a:gd name="T27" fmla="*/ 112 h 180"/>
                  <a:gd name="T28" fmla="*/ 111 w 354"/>
                  <a:gd name="T29" fmla="*/ 118 h 180"/>
                  <a:gd name="T30" fmla="*/ 103 w 354"/>
                  <a:gd name="T31" fmla="*/ 121 h 180"/>
                  <a:gd name="T32" fmla="*/ 88 w 354"/>
                  <a:gd name="T33" fmla="*/ 126 h 180"/>
                  <a:gd name="T34" fmla="*/ 49 w 354"/>
                  <a:gd name="T35" fmla="*/ 167 h 180"/>
                  <a:gd name="T36" fmla="*/ 38 w 354"/>
                  <a:gd name="T37" fmla="*/ 154 h 180"/>
                  <a:gd name="T38" fmla="*/ 40 w 354"/>
                  <a:gd name="T39" fmla="*/ 140 h 180"/>
                  <a:gd name="T40" fmla="*/ 37 w 354"/>
                  <a:gd name="T41" fmla="*/ 133 h 180"/>
                  <a:gd name="T42" fmla="*/ 50 w 354"/>
                  <a:gd name="T43" fmla="*/ 130 h 180"/>
                  <a:gd name="T44" fmla="*/ 63 w 354"/>
                  <a:gd name="T45" fmla="*/ 132 h 180"/>
                  <a:gd name="T46" fmla="*/ 58 w 354"/>
                  <a:gd name="T47" fmla="*/ 114 h 180"/>
                  <a:gd name="T48" fmla="*/ 46 w 354"/>
                  <a:gd name="T49" fmla="*/ 107 h 180"/>
                  <a:gd name="T50" fmla="*/ 34 w 354"/>
                  <a:gd name="T51" fmla="*/ 101 h 180"/>
                  <a:gd name="T52" fmla="*/ 21 w 354"/>
                  <a:gd name="T53" fmla="*/ 109 h 180"/>
                  <a:gd name="T54" fmla="*/ 10 w 354"/>
                  <a:gd name="T55" fmla="*/ 95 h 180"/>
                  <a:gd name="T56" fmla="*/ 7 w 354"/>
                  <a:gd name="T57" fmla="*/ 75 h 180"/>
                  <a:gd name="T58" fmla="*/ 18 w 354"/>
                  <a:gd name="T59" fmla="*/ 65 h 180"/>
                  <a:gd name="T60" fmla="*/ 32 w 354"/>
                  <a:gd name="T61" fmla="*/ 48 h 180"/>
                  <a:gd name="T62" fmla="*/ 50 w 354"/>
                  <a:gd name="T63" fmla="*/ 39 h 180"/>
                  <a:gd name="T64" fmla="*/ 65 w 354"/>
                  <a:gd name="T65" fmla="*/ 48 h 180"/>
                  <a:gd name="T66" fmla="*/ 77 w 354"/>
                  <a:gd name="T67" fmla="*/ 53 h 180"/>
                  <a:gd name="T68" fmla="*/ 104 w 354"/>
                  <a:gd name="T69" fmla="*/ 52 h 180"/>
                  <a:gd name="T70" fmla="*/ 116 w 354"/>
                  <a:gd name="T71" fmla="*/ 51 h 180"/>
                  <a:gd name="T72" fmla="*/ 112 w 354"/>
                  <a:gd name="T73" fmla="*/ 30 h 180"/>
                  <a:gd name="T74" fmla="*/ 117 w 354"/>
                  <a:gd name="T75" fmla="*/ 10 h 180"/>
                  <a:gd name="T76" fmla="*/ 142 w 354"/>
                  <a:gd name="T77" fmla="*/ 11 h 180"/>
                  <a:gd name="T78" fmla="*/ 176 w 354"/>
                  <a:gd name="T79" fmla="*/ 2 h 180"/>
                  <a:gd name="T80" fmla="*/ 191 w 354"/>
                  <a:gd name="T81" fmla="*/ 6 h 180"/>
                  <a:gd name="T82" fmla="*/ 204 w 354"/>
                  <a:gd name="T83" fmla="*/ 9 h 180"/>
                  <a:gd name="T84" fmla="*/ 217 w 354"/>
                  <a:gd name="T85" fmla="*/ 17 h 180"/>
                  <a:gd name="T86" fmla="*/ 254 w 354"/>
                  <a:gd name="T87" fmla="*/ 7 h 180"/>
                  <a:gd name="T88" fmla="*/ 272 w 354"/>
                  <a:gd name="T89" fmla="*/ 47 h 180"/>
                  <a:gd name="T90" fmla="*/ 305 w 354"/>
                  <a:gd name="T91" fmla="*/ 64 h 180"/>
                  <a:gd name="T92" fmla="*/ 330 w 354"/>
                  <a:gd name="T93" fmla="*/ 69 h 180"/>
                  <a:gd name="T94" fmla="*/ 348 w 354"/>
                  <a:gd name="T95" fmla="*/ 78 h 180"/>
                  <a:gd name="T96" fmla="*/ 45 w 354"/>
                  <a:gd name="T97" fmla="*/ 139 h 180"/>
                  <a:gd name="T98" fmla="*/ 283 w 354"/>
                  <a:gd name="T99" fmla="*/ 98 h 180"/>
                  <a:gd name="T100" fmla="*/ 276 w 354"/>
                  <a:gd name="T101" fmla="*/ 108 h 180"/>
                  <a:gd name="T102" fmla="*/ 254 w 354"/>
                  <a:gd name="T103" fmla="*/ 106 h 180"/>
                  <a:gd name="T104" fmla="*/ 240 w 354"/>
                  <a:gd name="T105" fmla="*/ 116 h 180"/>
                  <a:gd name="T106" fmla="*/ 229 w 354"/>
                  <a:gd name="T107" fmla="*/ 126 h 180"/>
                  <a:gd name="T108" fmla="*/ 226 w 354"/>
                  <a:gd name="T109" fmla="*/ 124 h 180"/>
                  <a:gd name="T110" fmla="*/ 228 w 354"/>
                  <a:gd name="T111" fmla="*/ 115 h 180"/>
                  <a:gd name="T112" fmla="*/ 240 w 354"/>
                  <a:gd name="T113" fmla="*/ 104 h 180"/>
                  <a:gd name="T114" fmla="*/ 262 w 354"/>
                  <a:gd name="T115" fmla="*/ 10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4" h="18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3" name="Freeform 185"/>
              <p:cNvSpPr>
                <a:spLocks noEditPoints="1"/>
              </p:cNvSpPr>
              <p:nvPr/>
            </p:nvSpPr>
            <p:spPr bwMode="auto">
              <a:xfrm>
                <a:off x="3912" y="1004"/>
                <a:ext cx="694" cy="354"/>
              </a:xfrm>
              <a:custGeom>
                <a:avLst/>
                <a:gdLst>
                  <a:gd name="T0" fmla="*/ 329 w 354"/>
                  <a:gd name="T1" fmla="*/ 91 h 180"/>
                  <a:gd name="T2" fmla="*/ 312 w 354"/>
                  <a:gd name="T3" fmla="*/ 104 h 180"/>
                  <a:gd name="T4" fmla="*/ 308 w 354"/>
                  <a:gd name="T5" fmla="*/ 127 h 180"/>
                  <a:gd name="T6" fmla="*/ 282 w 354"/>
                  <a:gd name="T7" fmla="*/ 136 h 180"/>
                  <a:gd name="T8" fmla="*/ 286 w 354"/>
                  <a:gd name="T9" fmla="*/ 162 h 180"/>
                  <a:gd name="T10" fmla="*/ 253 w 354"/>
                  <a:gd name="T11" fmla="*/ 154 h 180"/>
                  <a:gd name="T12" fmla="*/ 228 w 354"/>
                  <a:gd name="T13" fmla="*/ 160 h 180"/>
                  <a:gd name="T14" fmla="*/ 197 w 354"/>
                  <a:gd name="T15" fmla="*/ 165 h 180"/>
                  <a:gd name="T16" fmla="*/ 179 w 354"/>
                  <a:gd name="T17" fmla="*/ 179 h 180"/>
                  <a:gd name="T18" fmla="*/ 161 w 354"/>
                  <a:gd name="T19" fmla="*/ 169 h 180"/>
                  <a:gd name="T20" fmla="*/ 147 w 354"/>
                  <a:gd name="T21" fmla="*/ 160 h 180"/>
                  <a:gd name="T22" fmla="*/ 124 w 354"/>
                  <a:gd name="T23" fmla="*/ 142 h 180"/>
                  <a:gd name="T24" fmla="*/ 122 w 354"/>
                  <a:gd name="T25" fmla="*/ 123 h 180"/>
                  <a:gd name="T26" fmla="*/ 122 w 354"/>
                  <a:gd name="T27" fmla="*/ 112 h 180"/>
                  <a:gd name="T28" fmla="*/ 111 w 354"/>
                  <a:gd name="T29" fmla="*/ 118 h 180"/>
                  <a:gd name="T30" fmla="*/ 103 w 354"/>
                  <a:gd name="T31" fmla="*/ 121 h 180"/>
                  <a:gd name="T32" fmla="*/ 88 w 354"/>
                  <a:gd name="T33" fmla="*/ 126 h 180"/>
                  <a:gd name="T34" fmla="*/ 49 w 354"/>
                  <a:gd name="T35" fmla="*/ 167 h 180"/>
                  <a:gd name="T36" fmla="*/ 38 w 354"/>
                  <a:gd name="T37" fmla="*/ 154 h 180"/>
                  <a:gd name="T38" fmla="*/ 40 w 354"/>
                  <a:gd name="T39" fmla="*/ 140 h 180"/>
                  <a:gd name="T40" fmla="*/ 37 w 354"/>
                  <a:gd name="T41" fmla="*/ 133 h 180"/>
                  <a:gd name="T42" fmla="*/ 50 w 354"/>
                  <a:gd name="T43" fmla="*/ 130 h 180"/>
                  <a:gd name="T44" fmla="*/ 63 w 354"/>
                  <a:gd name="T45" fmla="*/ 132 h 180"/>
                  <a:gd name="T46" fmla="*/ 58 w 354"/>
                  <a:gd name="T47" fmla="*/ 114 h 180"/>
                  <a:gd name="T48" fmla="*/ 46 w 354"/>
                  <a:gd name="T49" fmla="*/ 107 h 180"/>
                  <a:gd name="T50" fmla="*/ 34 w 354"/>
                  <a:gd name="T51" fmla="*/ 101 h 180"/>
                  <a:gd name="T52" fmla="*/ 21 w 354"/>
                  <a:gd name="T53" fmla="*/ 109 h 180"/>
                  <a:gd name="T54" fmla="*/ 10 w 354"/>
                  <a:gd name="T55" fmla="*/ 95 h 180"/>
                  <a:gd name="T56" fmla="*/ 7 w 354"/>
                  <a:gd name="T57" fmla="*/ 75 h 180"/>
                  <a:gd name="T58" fmla="*/ 18 w 354"/>
                  <a:gd name="T59" fmla="*/ 65 h 180"/>
                  <a:gd name="T60" fmla="*/ 32 w 354"/>
                  <a:gd name="T61" fmla="*/ 48 h 180"/>
                  <a:gd name="T62" fmla="*/ 50 w 354"/>
                  <a:gd name="T63" fmla="*/ 39 h 180"/>
                  <a:gd name="T64" fmla="*/ 65 w 354"/>
                  <a:gd name="T65" fmla="*/ 48 h 180"/>
                  <a:gd name="T66" fmla="*/ 77 w 354"/>
                  <a:gd name="T67" fmla="*/ 53 h 180"/>
                  <a:gd name="T68" fmla="*/ 104 w 354"/>
                  <a:gd name="T69" fmla="*/ 52 h 180"/>
                  <a:gd name="T70" fmla="*/ 116 w 354"/>
                  <a:gd name="T71" fmla="*/ 51 h 180"/>
                  <a:gd name="T72" fmla="*/ 112 w 354"/>
                  <a:gd name="T73" fmla="*/ 30 h 180"/>
                  <a:gd name="T74" fmla="*/ 117 w 354"/>
                  <a:gd name="T75" fmla="*/ 10 h 180"/>
                  <a:gd name="T76" fmla="*/ 142 w 354"/>
                  <a:gd name="T77" fmla="*/ 11 h 180"/>
                  <a:gd name="T78" fmla="*/ 176 w 354"/>
                  <a:gd name="T79" fmla="*/ 2 h 180"/>
                  <a:gd name="T80" fmla="*/ 191 w 354"/>
                  <a:gd name="T81" fmla="*/ 6 h 180"/>
                  <a:gd name="T82" fmla="*/ 204 w 354"/>
                  <a:gd name="T83" fmla="*/ 9 h 180"/>
                  <a:gd name="T84" fmla="*/ 217 w 354"/>
                  <a:gd name="T85" fmla="*/ 17 h 180"/>
                  <a:gd name="T86" fmla="*/ 254 w 354"/>
                  <a:gd name="T87" fmla="*/ 7 h 180"/>
                  <a:gd name="T88" fmla="*/ 272 w 354"/>
                  <a:gd name="T89" fmla="*/ 47 h 180"/>
                  <a:gd name="T90" fmla="*/ 305 w 354"/>
                  <a:gd name="T91" fmla="*/ 64 h 180"/>
                  <a:gd name="T92" fmla="*/ 330 w 354"/>
                  <a:gd name="T93" fmla="*/ 69 h 180"/>
                  <a:gd name="T94" fmla="*/ 348 w 354"/>
                  <a:gd name="T95" fmla="*/ 78 h 180"/>
                  <a:gd name="T96" fmla="*/ 45 w 354"/>
                  <a:gd name="T97" fmla="*/ 139 h 180"/>
                  <a:gd name="T98" fmla="*/ 283 w 354"/>
                  <a:gd name="T99" fmla="*/ 98 h 180"/>
                  <a:gd name="T100" fmla="*/ 276 w 354"/>
                  <a:gd name="T101" fmla="*/ 108 h 180"/>
                  <a:gd name="T102" fmla="*/ 254 w 354"/>
                  <a:gd name="T103" fmla="*/ 106 h 180"/>
                  <a:gd name="T104" fmla="*/ 240 w 354"/>
                  <a:gd name="T105" fmla="*/ 116 h 180"/>
                  <a:gd name="T106" fmla="*/ 229 w 354"/>
                  <a:gd name="T107" fmla="*/ 126 h 180"/>
                  <a:gd name="T108" fmla="*/ 226 w 354"/>
                  <a:gd name="T109" fmla="*/ 124 h 180"/>
                  <a:gd name="T110" fmla="*/ 228 w 354"/>
                  <a:gd name="T111" fmla="*/ 115 h 180"/>
                  <a:gd name="T112" fmla="*/ 240 w 354"/>
                  <a:gd name="T113" fmla="*/ 104 h 180"/>
                  <a:gd name="T114" fmla="*/ 262 w 354"/>
                  <a:gd name="T115" fmla="*/ 10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4" h="18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4" name="Freeform 186"/>
              <p:cNvSpPr>
                <a:spLocks/>
              </p:cNvSpPr>
              <p:nvPr/>
            </p:nvSpPr>
            <p:spPr bwMode="auto">
              <a:xfrm>
                <a:off x="3708" y="1540"/>
                <a:ext cx="78" cy="92"/>
              </a:xfrm>
              <a:custGeom>
                <a:avLst/>
                <a:gdLst>
                  <a:gd name="T0" fmla="*/ 8 w 40"/>
                  <a:gd name="T1" fmla="*/ 16 h 47"/>
                  <a:gd name="T2" fmla="*/ 8 w 40"/>
                  <a:gd name="T3" fmla="*/ 14 h 47"/>
                  <a:gd name="T4" fmla="*/ 10 w 40"/>
                  <a:gd name="T5" fmla="*/ 10 h 47"/>
                  <a:gd name="T6" fmla="*/ 15 w 40"/>
                  <a:gd name="T7" fmla="*/ 8 h 47"/>
                  <a:gd name="T8" fmla="*/ 22 w 40"/>
                  <a:gd name="T9" fmla="*/ 10 h 47"/>
                  <a:gd name="T10" fmla="*/ 35 w 40"/>
                  <a:gd name="T11" fmla="*/ 0 h 47"/>
                  <a:gd name="T12" fmla="*/ 40 w 40"/>
                  <a:gd name="T13" fmla="*/ 15 h 47"/>
                  <a:gd name="T14" fmla="*/ 40 w 40"/>
                  <a:gd name="T15" fmla="*/ 17 h 47"/>
                  <a:gd name="T16" fmla="*/ 22 w 40"/>
                  <a:gd name="T17" fmla="*/ 22 h 47"/>
                  <a:gd name="T18" fmla="*/ 28 w 40"/>
                  <a:gd name="T19" fmla="*/ 30 h 47"/>
                  <a:gd name="T20" fmla="*/ 23 w 40"/>
                  <a:gd name="T21" fmla="*/ 34 h 47"/>
                  <a:gd name="T22" fmla="*/ 20 w 40"/>
                  <a:gd name="T23" fmla="*/ 38 h 47"/>
                  <a:gd name="T24" fmla="*/ 17 w 40"/>
                  <a:gd name="T25" fmla="*/ 42 h 47"/>
                  <a:gd name="T26" fmla="*/ 11 w 40"/>
                  <a:gd name="T27" fmla="*/ 46 h 47"/>
                  <a:gd name="T28" fmla="*/ 1 w 40"/>
                  <a:gd name="T29" fmla="*/ 46 h 47"/>
                  <a:gd name="T30" fmla="*/ 0 w 40"/>
                  <a:gd name="T31" fmla="*/ 45 h 47"/>
                  <a:gd name="T32" fmla="*/ 7 w 40"/>
                  <a:gd name="T33" fmla="*/ 35 h 47"/>
                  <a:gd name="T34" fmla="*/ 9 w 40"/>
                  <a:gd name="T35" fmla="*/ 24 h 47"/>
                  <a:gd name="T36" fmla="*/ 8 w 40"/>
                  <a:gd name="T37" fmla="*/ 20 h 47"/>
                  <a:gd name="T38" fmla="*/ 8 w 40"/>
                  <a:gd name="T39" fmla="*/ 20 h 47"/>
                  <a:gd name="T40" fmla="*/ 9 w 40"/>
                  <a:gd name="T41" fmla="*/ 19 h 47"/>
                  <a:gd name="T42" fmla="*/ 8 w 40"/>
                  <a:gd name="T43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7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5" name="Freeform 187"/>
              <p:cNvSpPr>
                <a:spLocks/>
              </p:cNvSpPr>
              <p:nvPr/>
            </p:nvSpPr>
            <p:spPr bwMode="auto">
              <a:xfrm>
                <a:off x="3708" y="1540"/>
                <a:ext cx="78" cy="92"/>
              </a:xfrm>
              <a:custGeom>
                <a:avLst/>
                <a:gdLst>
                  <a:gd name="T0" fmla="*/ 8 w 40"/>
                  <a:gd name="T1" fmla="*/ 16 h 47"/>
                  <a:gd name="T2" fmla="*/ 8 w 40"/>
                  <a:gd name="T3" fmla="*/ 14 h 47"/>
                  <a:gd name="T4" fmla="*/ 10 w 40"/>
                  <a:gd name="T5" fmla="*/ 10 h 47"/>
                  <a:gd name="T6" fmla="*/ 15 w 40"/>
                  <a:gd name="T7" fmla="*/ 8 h 47"/>
                  <a:gd name="T8" fmla="*/ 22 w 40"/>
                  <a:gd name="T9" fmla="*/ 10 h 47"/>
                  <a:gd name="T10" fmla="*/ 35 w 40"/>
                  <a:gd name="T11" fmla="*/ 0 h 47"/>
                  <a:gd name="T12" fmla="*/ 40 w 40"/>
                  <a:gd name="T13" fmla="*/ 15 h 47"/>
                  <a:gd name="T14" fmla="*/ 40 w 40"/>
                  <a:gd name="T15" fmla="*/ 17 h 47"/>
                  <a:gd name="T16" fmla="*/ 22 w 40"/>
                  <a:gd name="T17" fmla="*/ 22 h 47"/>
                  <a:gd name="T18" fmla="*/ 28 w 40"/>
                  <a:gd name="T19" fmla="*/ 30 h 47"/>
                  <a:gd name="T20" fmla="*/ 23 w 40"/>
                  <a:gd name="T21" fmla="*/ 34 h 47"/>
                  <a:gd name="T22" fmla="*/ 20 w 40"/>
                  <a:gd name="T23" fmla="*/ 38 h 47"/>
                  <a:gd name="T24" fmla="*/ 17 w 40"/>
                  <a:gd name="T25" fmla="*/ 42 h 47"/>
                  <a:gd name="T26" fmla="*/ 11 w 40"/>
                  <a:gd name="T27" fmla="*/ 46 h 47"/>
                  <a:gd name="T28" fmla="*/ 1 w 40"/>
                  <a:gd name="T29" fmla="*/ 46 h 47"/>
                  <a:gd name="T30" fmla="*/ 0 w 40"/>
                  <a:gd name="T31" fmla="*/ 45 h 47"/>
                  <a:gd name="T32" fmla="*/ 7 w 40"/>
                  <a:gd name="T33" fmla="*/ 35 h 47"/>
                  <a:gd name="T34" fmla="*/ 9 w 40"/>
                  <a:gd name="T35" fmla="*/ 24 h 47"/>
                  <a:gd name="T36" fmla="*/ 8 w 40"/>
                  <a:gd name="T37" fmla="*/ 20 h 47"/>
                  <a:gd name="T38" fmla="*/ 8 w 40"/>
                  <a:gd name="T39" fmla="*/ 20 h 47"/>
                  <a:gd name="T40" fmla="*/ 9 w 40"/>
                  <a:gd name="T41" fmla="*/ 19 h 47"/>
                  <a:gd name="T42" fmla="*/ 8 w 40"/>
                  <a:gd name="T43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7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6" name="Freeform 188"/>
              <p:cNvSpPr>
                <a:spLocks noEditPoints="1"/>
              </p:cNvSpPr>
              <p:nvPr/>
            </p:nvSpPr>
            <p:spPr bwMode="auto">
              <a:xfrm>
                <a:off x="5263" y="1248"/>
                <a:ext cx="317" cy="441"/>
              </a:xfrm>
              <a:custGeom>
                <a:avLst/>
                <a:gdLst>
                  <a:gd name="T0" fmla="*/ 10 w 162"/>
                  <a:gd name="T1" fmla="*/ 220 h 225"/>
                  <a:gd name="T2" fmla="*/ 1 w 162"/>
                  <a:gd name="T3" fmla="*/ 221 h 225"/>
                  <a:gd name="T4" fmla="*/ 33 w 162"/>
                  <a:gd name="T5" fmla="*/ 179 h 225"/>
                  <a:gd name="T6" fmla="*/ 26 w 162"/>
                  <a:gd name="T7" fmla="*/ 145 h 225"/>
                  <a:gd name="T8" fmla="*/ 25 w 162"/>
                  <a:gd name="T9" fmla="*/ 153 h 225"/>
                  <a:gd name="T10" fmla="*/ 24 w 162"/>
                  <a:gd name="T11" fmla="*/ 157 h 225"/>
                  <a:gd name="T12" fmla="*/ 30 w 162"/>
                  <a:gd name="T13" fmla="*/ 157 h 225"/>
                  <a:gd name="T14" fmla="*/ 31 w 162"/>
                  <a:gd name="T15" fmla="*/ 157 h 225"/>
                  <a:gd name="T16" fmla="*/ 25 w 162"/>
                  <a:gd name="T17" fmla="*/ 168 h 225"/>
                  <a:gd name="T18" fmla="*/ 31 w 162"/>
                  <a:gd name="T19" fmla="*/ 168 h 225"/>
                  <a:gd name="T20" fmla="*/ 34 w 162"/>
                  <a:gd name="T21" fmla="*/ 170 h 225"/>
                  <a:gd name="T22" fmla="*/ 40 w 162"/>
                  <a:gd name="T23" fmla="*/ 152 h 225"/>
                  <a:gd name="T24" fmla="*/ 35 w 162"/>
                  <a:gd name="T25" fmla="*/ 141 h 225"/>
                  <a:gd name="T26" fmla="*/ 64 w 162"/>
                  <a:gd name="T27" fmla="*/ 138 h 225"/>
                  <a:gd name="T28" fmla="*/ 55 w 162"/>
                  <a:gd name="T29" fmla="*/ 139 h 225"/>
                  <a:gd name="T30" fmla="*/ 44 w 162"/>
                  <a:gd name="T31" fmla="*/ 147 h 225"/>
                  <a:gd name="T32" fmla="*/ 50 w 162"/>
                  <a:gd name="T33" fmla="*/ 155 h 225"/>
                  <a:gd name="T34" fmla="*/ 56 w 162"/>
                  <a:gd name="T35" fmla="*/ 149 h 225"/>
                  <a:gd name="T36" fmla="*/ 62 w 162"/>
                  <a:gd name="T37" fmla="*/ 146 h 225"/>
                  <a:gd name="T38" fmla="*/ 59 w 162"/>
                  <a:gd name="T39" fmla="*/ 136 h 225"/>
                  <a:gd name="T40" fmla="*/ 52 w 162"/>
                  <a:gd name="T41" fmla="*/ 129 h 225"/>
                  <a:gd name="T42" fmla="*/ 109 w 162"/>
                  <a:gd name="T43" fmla="*/ 61 h 225"/>
                  <a:gd name="T44" fmla="*/ 111 w 162"/>
                  <a:gd name="T45" fmla="*/ 71 h 225"/>
                  <a:gd name="T46" fmla="*/ 106 w 162"/>
                  <a:gd name="T47" fmla="*/ 85 h 225"/>
                  <a:gd name="T48" fmla="*/ 93 w 162"/>
                  <a:gd name="T49" fmla="*/ 104 h 225"/>
                  <a:gd name="T50" fmla="*/ 82 w 162"/>
                  <a:gd name="T51" fmla="*/ 108 h 225"/>
                  <a:gd name="T52" fmla="*/ 85 w 162"/>
                  <a:gd name="T53" fmla="*/ 100 h 225"/>
                  <a:gd name="T54" fmla="*/ 75 w 162"/>
                  <a:gd name="T55" fmla="*/ 116 h 225"/>
                  <a:gd name="T56" fmla="*/ 68 w 162"/>
                  <a:gd name="T57" fmla="*/ 122 h 225"/>
                  <a:gd name="T58" fmla="*/ 52 w 162"/>
                  <a:gd name="T59" fmla="*/ 127 h 225"/>
                  <a:gd name="T60" fmla="*/ 48 w 162"/>
                  <a:gd name="T61" fmla="*/ 129 h 225"/>
                  <a:gd name="T62" fmla="*/ 34 w 162"/>
                  <a:gd name="T63" fmla="*/ 135 h 225"/>
                  <a:gd name="T64" fmla="*/ 54 w 162"/>
                  <a:gd name="T65" fmla="*/ 136 h 225"/>
                  <a:gd name="T66" fmla="*/ 70 w 162"/>
                  <a:gd name="T67" fmla="*/ 134 h 225"/>
                  <a:gd name="T68" fmla="*/ 72 w 162"/>
                  <a:gd name="T69" fmla="*/ 147 h 225"/>
                  <a:gd name="T70" fmla="*/ 81 w 162"/>
                  <a:gd name="T71" fmla="*/ 133 h 225"/>
                  <a:gd name="T72" fmla="*/ 86 w 162"/>
                  <a:gd name="T73" fmla="*/ 137 h 225"/>
                  <a:gd name="T74" fmla="*/ 96 w 162"/>
                  <a:gd name="T75" fmla="*/ 133 h 225"/>
                  <a:gd name="T76" fmla="*/ 103 w 162"/>
                  <a:gd name="T77" fmla="*/ 137 h 225"/>
                  <a:gd name="T78" fmla="*/ 108 w 162"/>
                  <a:gd name="T79" fmla="*/ 128 h 225"/>
                  <a:gd name="T80" fmla="*/ 111 w 162"/>
                  <a:gd name="T81" fmla="*/ 125 h 225"/>
                  <a:gd name="T82" fmla="*/ 118 w 162"/>
                  <a:gd name="T83" fmla="*/ 120 h 225"/>
                  <a:gd name="T84" fmla="*/ 118 w 162"/>
                  <a:gd name="T85" fmla="*/ 101 h 225"/>
                  <a:gd name="T86" fmla="*/ 122 w 162"/>
                  <a:gd name="T87" fmla="*/ 83 h 225"/>
                  <a:gd name="T88" fmla="*/ 126 w 162"/>
                  <a:gd name="T89" fmla="*/ 66 h 225"/>
                  <a:gd name="T90" fmla="*/ 117 w 162"/>
                  <a:gd name="T91" fmla="*/ 54 h 225"/>
                  <a:gd name="T92" fmla="*/ 123 w 162"/>
                  <a:gd name="T93" fmla="*/ 53 h 225"/>
                  <a:gd name="T94" fmla="*/ 125 w 162"/>
                  <a:gd name="T95" fmla="*/ 8 h 225"/>
                  <a:gd name="T96" fmla="*/ 122 w 162"/>
                  <a:gd name="T97" fmla="*/ 22 h 225"/>
                  <a:gd name="T98" fmla="*/ 109 w 162"/>
                  <a:gd name="T99" fmla="*/ 36 h 225"/>
                  <a:gd name="T100" fmla="*/ 114 w 162"/>
                  <a:gd name="T101" fmla="*/ 49 h 225"/>
                  <a:gd name="T102" fmla="*/ 115 w 162"/>
                  <a:gd name="T103" fmla="*/ 38 h 225"/>
                  <a:gd name="T104" fmla="*/ 126 w 162"/>
                  <a:gd name="T105" fmla="*/ 37 h 225"/>
                  <a:gd name="T106" fmla="*/ 139 w 162"/>
                  <a:gd name="T107" fmla="*/ 42 h 225"/>
                  <a:gd name="T108" fmla="*/ 156 w 162"/>
                  <a:gd name="T109" fmla="*/ 32 h 225"/>
                  <a:gd name="T110" fmla="*/ 148 w 162"/>
                  <a:gd name="T111" fmla="*/ 18 h 225"/>
                  <a:gd name="T112" fmla="*/ 130 w 162"/>
                  <a:gd name="T113" fmla="*/ 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2" h="225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7" name="Freeform 189"/>
              <p:cNvSpPr>
                <a:spLocks noEditPoints="1"/>
              </p:cNvSpPr>
              <p:nvPr/>
            </p:nvSpPr>
            <p:spPr bwMode="auto">
              <a:xfrm>
                <a:off x="5263" y="1248"/>
                <a:ext cx="317" cy="441"/>
              </a:xfrm>
              <a:custGeom>
                <a:avLst/>
                <a:gdLst>
                  <a:gd name="T0" fmla="*/ 10 w 162"/>
                  <a:gd name="T1" fmla="*/ 220 h 225"/>
                  <a:gd name="T2" fmla="*/ 1 w 162"/>
                  <a:gd name="T3" fmla="*/ 221 h 225"/>
                  <a:gd name="T4" fmla="*/ 33 w 162"/>
                  <a:gd name="T5" fmla="*/ 179 h 225"/>
                  <a:gd name="T6" fmla="*/ 26 w 162"/>
                  <a:gd name="T7" fmla="*/ 145 h 225"/>
                  <a:gd name="T8" fmla="*/ 25 w 162"/>
                  <a:gd name="T9" fmla="*/ 153 h 225"/>
                  <a:gd name="T10" fmla="*/ 24 w 162"/>
                  <a:gd name="T11" fmla="*/ 157 h 225"/>
                  <a:gd name="T12" fmla="*/ 30 w 162"/>
                  <a:gd name="T13" fmla="*/ 157 h 225"/>
                  <a:gd name="T14" fmla="*/ 31 w 162"/>
                  <a:gd name="T15" fmla="*/ 157 h 225"/>
                  <a:gd name="T16" fmla="*/ 25 w 162"/>
                  <a:gd name="T17" fmla="*/ 168 h 225"/>
                  <a:gd name="T18" fmla="*/ 31 w 162"/>
                  <a:gd name="T19" fmla="*/ 168 h 225"/>
                  <a:gd name="T20" fmla="*/ 34 w 162"/>
                  <a:gd name="T21" fmla="*/ 170 h 225"/>
                  <a:gd name="T22" fmla="*/ 40 w 162"/>
                  <a:gd name="T23" fmla="*/ 152 h 225"/>
                  <a:gd name="T24" fmla="*/ 35 w 162"/>
                  <a:gd name="T25" fmla="*/ 141 h 225"/>
                  <a:gd name="T26" fmla="*/ 64 w 162"/>
                  <a:gd name="T27" fmla="*/ 138 h 225"/>
                  <a:gd name="T28" fmla="*/ 55 w 162"/>
                  <a:gd name="T29" fmla="*/ 139 h 225"/>
                  <a:gd name="T30" fmla="*/ 44 w 162"/>
                  <a:gd name="T31" fmla="*/ 147 h 225"/>
                  <a:gd name="T32" fmla="*/ 50 w 162"/>
                  <a:gd name="T33" fmla="*/ 155 h 225"/>
                  <a:gd name="T34" fmla="*/ 56 w 162"/>
                  <a:gd name="T35" fmla="*/ 149 h 225"/>
                  <a:gd name="T36" fmla="*/ 62 w 162"/>
                  <a:gd name="T37" fmla="*/ 146 h 225"/>
                  <a:gd name="T38" fmla="*/ 59 w 162"/>
                  <a:gd name="T39" fmla="*/ 136 h 225"/>
                  <a:gd name="T40" fmla="*/ 52 w 162"/>
                  <a:gd name="T41" fmla="*/ 129 h 225"/>
                  <a:gd name="T42" fmla="*/ 109 w 162"/>
                  <a:gd name="T43" fmla="*/ 61 h 225"/>
                  <a:gd name="T44" fmla="*/ 111 w 162"/>
                  <a:gd name="T45" fmla="*/ 71 h 225"/>
                  <a:gd name="T46" fmla="*/ 106 w 162"/>
                  <a:gd name="T47" fmla="*/ 85 h 225"/>
                  <a:gd name="T48" fmla="*/ 93 w 162"/>
                  <a:gd name="T49" fmla="*/ 104 h 225"/>
                  <a:gd name="T50" fmla="*/ 82 w 162"/>
                  <a:gd name="T51" fmla="*/ 108 h 225"/>
                  <a:gd name="T52" fmla="*/ 85 w 162"/>
                  <a:gd name="T53" fmla="*/ 100 h 225"/>
                  <a:gd name="T54" fmla="*/ 75 w 162"/>
                  <a:gd name="T55" fmla="*/ 116 h 225"/>
                  <a:gd name="T56" fmla="*/ 68 w 162"/>
                  <a:gd name="T57" fmla="*/ 122 h 225"/>
                  <a:gd name="T58" fmla="*/ 52 w 162"/>
                  <a:gd name="T59" fmla="*/ 127 h 225"/>
                  <a:gd name="T60" fmla="*/ 48 w 162"/>
                  <a:gd name="T61" fmla="*/ 129 h 225"/>
                  <a:gd name="T62" fmla="*/ 34 w 162"/>
                  <a:gd name="T63" fmla="*/ 135 h 225"/>
                  <a:gd name="T64" fmla="*/ 54 w 162"/>
                  <a:gd name="T65" fmla="*/ 136 h 225"/>
                  <a:gd name="T66" fmla="*/ 70 w 162"/>
                  <a:gd name="T67" fmla="*/ 134 h 225"/>
                  <a:gd name="T68" fmla="*/ 72 w 162"/>
                  <a:gd name="T69" fmla="*/ 147 h 225"/>
                  <a:gd name="T70" fmla="*/ 81 w 162"/>
                  <a:gd name="T71" fmla="*/ 133 h 225"/>
                  <a:gd name="T72" fmla="*/ 86 w 162"/>
                  <a:gd name="T73" fmla="*/ 137 h 225"/>
                  <a:gd name="T74" fmla="*/ 96 w 162"/>
                  <a:gd name="T75" fmla="*/ 133 h 225"/>
                  <a:gd name="T76" fmla="*/ 103 w 162"/>
                  <a:gd name="T77" fmla="*/ 137 h 225"/>
                  <a:gd name="T78" fmla="*/ 108 w 162"/>
                  <a:gd name="T79" fmla="*/ 128 h 225"/>
                  <a:gd name="T80" fmla="*/ 111 w 162"/>
                  <a:gd name="T81" fmla="*/ 125 h 225"/>
                  <a:gd name="T82" fmla="*/ 118 w 162"/>
                  <a:gd name="T83" fmla="*/ 120 h 225"/>
                  <a:gd name="T84" fmla="*/ 118 w 162"/>
                  <a:gd name="T85" fmla="*/ 101 h 225"/>
                  <a:gd name="T86" fmla="*/ 122 w 162"/>
                  <a:gd name="T87" fmla="*/ 83 h 225"/>
                  <a:gd name="T88" fmla="*/ 126 w 162"/>
                  <a:gd name="T89" fmla="*/ 66 h 225"/>
                  <a:gd name="T90" fmla="*/ 117 w 162"/>
                  <a:gd name="T91" fmla="*/ 54 h 225"/>
                  <a:gd name="T92" fmla="*/ 123 w 162"/>
                  <a:gd name="T93" fmla="*/ 53 h 225"/>
                  <a:gd name="T94" fmla="*/ 125 w 162"/>
                  <a:gd name="T95" fmla="*/ 8 h 225"/>
                  <a:gd name="T96" fmla="*/ 122 w 162"/>
                  <a:gd name="T97" fmla="*/ 22 h 225"/>
                  <a:gd name="T98" fmla="*/ 109 w 162"/>
                  <a:gd name="T99" fmla="*/ 36 h 225"/>
                  <a:gd name="T100" fmla="*/ 114 w 162"/>
                  <a:gd name="T101" fmla="*/ 49 h 225"/>
                  <a:gd name="T102" fmla="*/ 115 w 162"/>
                  <a:gd name="T103" fmla="*/ 38 h 225"/>
                  <a:gd name="T104" fmla="*/ 126 w 162"/>
                  <a:gd name="T105" fmla="*/ 37 h 225"/>
                  <a:gd name="T106" fmla="*/ 139 w 162"/>
                  <a:gd name="T107" fmla="*/ 42 h 225"/>
                  <a:gd name="T108" fmla="*/ 156 w 162"/>
                  <a:gd name="T109" fmla="*/ 32 h 225"/>
                  <a:gd name="T110" fmla="*/ 148 w 162"/>
                  <a:gd name="T111" fmla="*/ 18 h 225"/>
                  <a:gd name="T112" fmla="*/ 130 w 162"/>
                  <a:gd name="T113" fmla="*/ 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2" h="225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8" name="Freeform 190"/>
              <p:cNvSpPr>
                <a:spLocks/>
              </p:cNvSpPr>
              <p:nvPr/>
            </p:nvSpPr>
            <p:spPr bwMode="auto">
              <a:xfrm>
                <a:off x="1790" y="1850"/>
                <a:ext cx="39" cy="22"/>
              </a:xfrm>
              <a:custGeom>
                <a:avLst/>
                <a:gdLst>
                  <a:gd name="T0" fmla="*/ 5 w 20"/>
                  <a:gd name="T1" fmla="*/ 0 h 11"/>
                  <a:gd name="T2" fmla="*/ 0 w 20"/>
                  <a:gd name="T3" fmla="*/ 4 h 11"/>
                  <a:gd name="T4" fmla="*/ 0 w 20"/>
                  <a:gd name="T5" fmla="*/ 5 h 11"/>
                  <a:gd name="T6" fmla="*/ 4 w 20"/>
                  <a:gd name="T7" fmla="*/ 5 h 11"/>
                  <a:gd name="T8" fmla="*/ 4 w 20"/>
                  <a:gd name="T9" fmla="*/ 7 h 11"/>
                  <a:gd name="T10" fmla="*/ 14 w 20"/>
                  <a:gd name="T11" fmla="*/ 10 h 11"/>
                  <a:gd name="T12" fmla="*/ 14 w 20"/>
                  <a:gd name="T13" fmla="*/ 8 h 11"/>
                  <a:gd name="T14" fmla="*/ 19 w 20"/>
                  <a:gd name="T15" fmla="*/ 8 h 11"/>
                  <a:gd name="T16" fmla="*/ 20 w 20"/>
                  <a:gd name="T17" fmla="*/ 6 h 11"/>
                  <a:gd name="T18" fmla="*/ 15 w 20"/>
                  <a:gd name="T19" fmla="*/ 2 h 11"/>
                  <a:gd name="T20" fmla="*/ 9 w 20"/>
                  <a:gd name="T21" fmla="*/ 2 h 11"/>
                  <a:gd name="T22" fmla="*/ 5 w 20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1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9" name="Freeform 191"/>
              <p:cNvSpPr>
                <a:spLocks/>
              </p:cNvSpPr>
              <p:nvPr/>
            </p:nvSpPr>
            <p:spPr bwMode="auto">
              <a:xfrm>
                <a:off x="1790" y="1850"/>
                <a:ext cx="39" cy="22"/>
              </a:xfrm>
              <a:custGeom>
                <a:avLst/>
                <a:gdLst>
                  <a:gd name="T0" fmla="*/ 5 w 20"/>
                  <a:gd name="T1" fmla="*/ 0 h 11"/>
                  <a:gd name="T2" fmla="*/ 0 w 20"/>
                  <a:gd name="T3" fmla="*/ 4 h 11"/>
                  <a:gd name="T4" fmla="*/ 0 w 20"/>
                  <a:gd name="T5" fmla="*/ 5 h 11"/>
                  <a:gd name="T6" fmla="*/ 4 w 20"/>
                  <a:gd name="T7" fmla="*/ 5 h 11"/>
                  <a:gd name="T8" fmla="*/ 4 w 20"/>
                  <a:gd name="T9" fmla="*/ 7 h 11"/>
                  <a:gd name="T10" fmla="*/ 14 w 20"/>
                  <a:gd name="T11" fmla="*/ 10 h 11"/>
                  <a:gd name="T12" fmla="*/ 14 w 20"/>
                  <a:gd name="T13" fmla="*/ 8 h 11"/>
                  <a:gd name="T14" fmla="*/ 19 w 20"/>
                  <a:gd name="T15" fmla="*/ 8 h 11"/>
                  <a:gd name="T16" fmla="*/ 20 w 20"/>
                  <a:gd name="T17" fmla="*/ 6 h 11"/>
                  <a:gd name="T18" fmla="*/ 15 w 20"/>
                  <a:gd name="T19" fmla="*/ 2 h 11"/>
                  <a:gd name="T20" fmla="*/ 9 w 20"/>
                  <a:gd name="T21" fmla="*/ 2 h 11"/>
                  <a:gd name="T22" fmla="*/ 5 w 20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1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0" name="Freeform 192"/>
              <p:cNvSpPr>
                <a:spLocks/>
              </p:cNvSpPr>
              <p:nvPr/>
            </p:nvSpPr>
            <p:spPr bwMode="auto">
              <a:xfrm>
                <a:off x="2964" y="2025"/>
                <a:ext cx="110" cy="139"/>
              </a:xfrm>
              <a:custGeom>
                <a:avLst/>
                <a:gdLst>
                  <a:gd name="T0" fmla="*/ 10 w 56"/>
                  <a:gd name="T1" fmla="*/ 71 h 71"/>
                  <a:gd name="T2" fmla="*/ 22 w 56"/>
                  <a:gd name="T3" fmla="*/ 65 h 71"/>
                  <a:gd name="T4" fmla="*/ 25 w 56"/>
                  <a:gd name="T5" fmla="*/ 62 h 71"/>
                  <a:gd name="T6" fmla="*/ 39 w 56"/>
                  <a:gd name="T7" fmla="*/ 62 h 71"/>
                  <a:gd name="T8" fmla="*/ 45 w 56"/>
                  <a:gd name="T9" fmla="*/ 65 h 71"/>
                  <a:gd name="T10" fmla="*/ 47 w 56"/>
                  <a:gd name="T11" fmla="*/ 60 h 71"/>
                  <a:gd name="T12" fmla="*/ 46 w 56"/>
                  <a:gd name="T13" fmla="*/ 56 h 71"/>
                  <a:gd name="T14" fmla="*/ 46 w 56"/>
                  <a:gd name="T15" fmla="*/ 49 h 71"/>
                  <a:gd name="T16" fmla="*/ 47 w 56"/>
                  <a:gd name="T17" fmla="*/ 43 h 71"/>
                  <a:gd name="T18" fmla="*/ 50 w 56"/>
                  <a:gd name="T19" fmla="*/ 37 h 71"/>
                  <a:gd name="T20" fmla="*/ 53 w 56"/>
                  <a:gd name="T21" fmla="*/ 30 h 71"/>
                  <a:gd name="T22" fmla="*/ 55 w 56"/>
                  <a:gd name="T23" fmla="*/ 25 h 71"/>
                  <a:gd name="T24" fmla="*/ 56 w 56"/>
                  <a:gd name="T25" fmla="*/ 18 h 71"/>
                  <a:gd name="T26" fmla="*/ 54 w 56"/>
                  <a:gd name="T27" fmla="*/ 12 h 71"/>
                  <a:gd name="T28" fmla="*/ 53 w 56"/>
                  <a:gd name="T29" fmla="*/ 6 h 71"/>
                  <a:gd name="T30" fmla="*/ 47 w 56"/>
                  <a:gd name="T31" fmla="*/ 7 h 71"/>
                  <a:gd name="T32" fmla="*/ 46 w 56"/>
                  <a:gd name="T33" fmla="*/ 2 h 71"/>
                  <a:gd name="T34" fmla="*/ 42 w 56"/>
                  <a:gd name="T35" fmla="*/ 2 h 71"/>
                  <a:gd name="T36" fmla="*/ 40 w 56"/>
                  <a:gd name="T37" fmla="*/ 4 h 71"/>
                  <a:gd name="T38" fmla="*/ 36 w 56"/>
                  <a:gd name="T39" fmla="*/ 4 h 71"/>
                  <a:gd name="T40" fmla="*/ 35 w 56"/>
                  <a:gd name="T41" fmla="*/ 1 h 71"/>
                  <a:gd name="T42" fmla="*/ 28 w 56"/>
                  <a:gd name="T43" fmla="*/ 0 h 71"/>
                  <a:gd name="T44" fmla="*/ 26 w 56"/>
                  <a:gd name="T45" fmla="*/ 3 h 71"/>
                  <a:gd name="T46" fmla="*/ 24 w 56"/>
                  <a:gd name="T47" fmla="*/ 7 h 71"/>
                  <a:gd name="T48" fmla="*/ 20 w 56"/>
                  <a:gd name="T49" fmla="*/ 4 h 71"/>
                  <a:gd name="T50" fmla="*/ 18 w 56"/>
                  <a:gd name="T51" fmla="*/ 6 h 71"/>
                  <a:gd name="T52" fmla="*/ 17 w 56"/>
                  <a:gd name="T53" fmla="*/ 11 h 71"/>
                  <a:gd name="T54" fmla="*/ 15 w 56"/>
                  <a:gd name="T55" fmla="*/ 9 h 71"/>
                  <a:gd name="T56" fmla="*/ 11 w 56"/>
                  <a:gd name="T57" fmla="*/ 13 h 71"/>
                  <a:gd name="T58" fmla="*/ 9 w 56"/>
                  <a:gd name="T59" fmla="*/ 17 h 71"/>
                  <a:gd name="T60" fmla="*/ 11 w 56"/>
                  <a:gd name="T61" fmla="*/ 23 h 71"/>
                  <a:gd name="T62" fmla="*/ 5 w 56"/>
                  <a:gd name="T63" fmla="*/ 26 h 71"/>
                  <a:gd name="T64" fmla="*/ 6 w 56"/>
                  <a:gd name="T65" fmla="*/ 29 h 71"/>
                  <a:gd name="T66" fmla="*/ 3 w 56"/>
                  <a:gd name="T67" fmla="*/ 31 h 71"/>
                  <a:gd name="T68" fmla="*/ 4 w 56"/>
                  <a:gd name="T69" fmla="*/ 38 h 71"/>
                  <a:gd name="T70" fmla="*/ 0 w 56"/>
                  <a:gd name="T71" fmla="*/ 44 h 71"/>
                  <a:gd name="T72" fmla="*/ 6 w 56"/>
                  <a:gd name="T73" fmla="*/ 46 h 71"/>
                  <a:gd name="T74" fmla="*/ 9 w 56"/>
                  <a:gd name="T75" fmla="*/ 51 h 71"/>
                  <a:gd name="T76" fmla="*/ 12 w 56"/>
                  <a:gd name="T77" fmla="*/ 56 h 71"/>
                  <a:gd name="T78" fmla="*/ 12 w 56"/>
                  <a:gd name="T79" fmla="*/ 59 h 71"/>
                  <a:gd name="T80" fmla="*/ 10 w 56"/>
                  <a:gd name="T81" fmla="*/ 64 h 71"/>
                  <a:gd name="T82" fmla="*/ 10 w 56"/>
                  <a:gd name="T83" fmla="*/ 68 h 71"/>
                  <a:gd name="T84" fmla="*/ 10 w 56"/>
                  <a:gd name="T8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" h="71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1" name="Freeform 193"/>
              <p:cNvSpPr>
                <a:spLocks/>
              </p:cNvSpPr>
              <p:nvPr/>
            </p:nvSpPr>
            <p:spPr bwMode="auto">
              <a:xfrm>
                <a:off x="2964" y="2025"/>
                <a:ext cx="110" cy="139"/>
              </a:xfrm>
              <a:custGeom>
                <a:avLst/>
                <a:gdLst>
                  <a:gd name="T0" fmla="*/ 10 w 56"/>
                  <a:gd name="T1" fmla="*/ 71 h 71"/>
                  <a:gd name="T2" fmla="*/ 22 w 56"/>
                  <a:gd name="T3" fmla="*/ 65 h 71"/>
                  <a:gd name="T4" fmla="*/ 25 w 56"/>
                  <a:gd name="T5" fmla="*/ 62 h 71"/>
                  <a:gd name="T6" fmla="*/ 39 w 56"/>
                  <a:gd name="T7" fmla="*/ 62 h 71"/>
                  <a:gd name="T8" fmla="*/ 45 w 56"/>
                  <a:gd name="T9" fmla="*/ 65 h 71"/>
                  <a:gd name="T10" fmla="*/ 47 w 56"/>
                  <a:gd name="T11" fmla="*/ 60 h 71"/>
                  <a:gd name="T12" fmla="*/ 46 w 56"/>
                  <a:gd name="T13" fmla="*/ 56 h 71"/>
                  <a:gd name="T14" fmla="*/ 46 w 56"/>
                  <a:gd name="T15" fmla="*/ 49 h 71"/>
                  <a:gd name="T16" fmla="*/ 47 w 56"/>
                  <a:gd name="T17" fmla="*/ 43 h 71"/>
                  <a:gd name="T18" fmla="*/ 50 w 56"/>
                  <a:gd name="T19" fmla="*/ 37 h 71"/>
                  <a:gd name="T20" fmla="*/ 53 w 56"/>
                  <a:gd name="T21" fmla="*/ 30 h 71"/>
                  <a:gd name="T22" fmla="*/ 55 w 56"/>
                  <a:gd name="T23" fmla="*/ 25 h 71"/>
                  <a:gd name="T24" fmla="*/ 56 w 56"/>
                  <a:gd name="T25" fmla="*/ 18 h 71"/>
                  <a:gd name="T26" fmla="*/ 54 w 56"/>
                  <a:gd name="T27" fmla="*/ 12 h 71"/>
                  <a:gd name="T28" fmla="*/ 53 w 56"/>
                  <a:gd name="T29" fmla="*/ 6 h 71"/>
                  <a:gd name="T30" fmla="*/ 47 w 56"/>
                  <a:gd name="T31" fmla="*/ 7 h 71"/>
                  <a:gd name="T32" fmla="*/ 46 w 56"/>
                  <a:gd name="T33" fmla="*/ 2 h 71"/>
                  <a:gd name="T34" fmla="*/ 42 w 56"/>
                  <a:gd name="T35" fmla="*/ 2 h 71"/>
                  <a:gd name="T36" fmla="*/ 40 w 56"/>
                  <a:gd name="T37" fmla="*/ 4 h 71"/>
                  <a:gd name="T38" fmla="*/ 36 w 56"/>
                  <a:gd name="T39" fmla="*/ 4 h 71"/>
                  <a:gd name="T40" fmla="*/ 35 w 56"/>
                  <a:gd name="T41" fmla="*/ 1 h 71"/>
                  <a:gd name="T42" fmla="*/ 28 w 56"/>
                  <a:gd name="T43" fmla="*/ 0 h 71"/>
                  <a:gd name="T44" fmla="*/ 26 w 56"/>
                  <a:gd name="T45" fmla="*/ 3 h 71"/>
                  <a:gd name="T46" fmla="*/ 24 w 56"/>
                  <a:gd name="T47" fmla="*/ 7 h 71"/>
                  <a:gd name="T48" fmla="*/ 20 w 56"/>
                  <a:gd name="T49" fmla="*/ 4 h 71"/>
                  <a:gd name="T50" fmla="*/ 18 w 56"/>
                  <a:gd name="T51" fmla="*/ 6 h 71"/>
                  <a:gd name="T52" fmla="*/ 17 w 56"/>
                  <a:gd name="T53" fmla="*/ 11 h 71"/>
                  <a:gd name="T54" fmla="*/ 15 w 56"/>
                  <a:gd name="T55" fmla="*/ 9 h 71"/>
                  <a:gd name="T56" fmla="*/ 11 w 56"/>
                  <a:gd name="T57" fmla="*/ 13 h 71"/>
                  <a:gd name="T58" fmla="*/ 9 w 56"/>
                  <a:gd name="T59" fmla="*/ 17 h 71"/>
                  <a:gd name="T60" fmla="*/ 11 w 56"/>
                  <a:gd name="T61" fmla="*/ 23 h 71"/>
                  <a:gd name="T62" fmla="*/ 5 w 56"/>
                  <a:gd name="T63" fmla="*/ 26 h 71"/>
                  <a:gd name="T64" fmla="*/ 6 w 56"/>
                  <a:gd name="T65" fmla="*/ 29 h 71"/>
                  <a:gd name="T66" fmla="*/ 3 w 56"/>
                  <a:gd name="T67" fmla="*/ 31 h 71"/>
                  <a:gd name="T68" fmla="*/ 4 w 56"/>
                  <a:gd name="T69" fmla="*/ 38 h 71"/>
                  <a:gd name="T70" fmla="*/ 0 w 56"/>
                  <a:gd name="T71" fmla="*/ 44 h 71"/>
                  <a:gd name="T72" fmla="*/ 6 w 56"/>
                  <a:gd name="T73" fmla="*/ 46 h 71"/>
                  <a:gd name="T74" fmla="*/ 9 w 56"/>
                  <a:gd name="T75" fmla="*/ 51 h 71"/>
                  <a:gd name="T76" fmla="*/ 12 w 56"/>
                  <a:gd name="T77" fmla="*/ 56 h 71"/>
                  <a:gd name="T78" fmla="*/ 12 w 56"/>
                  <a:gd name="T79" fmla="*/ 59 h 71"/>
                  <a:gd name="T80" fmla="*/ 10 w 56"/>
                  <a:gd name="T81" fmla="*/ 64 h 71"/>
                  <a:gd name="T82" fmla="*/ 10 w 56"/>
                  <a:gd name="T83" fmla="*/ 68 h 71"/>
                  <a:gd name="T84" fmla="*/ 10 w 56"/>
                  <a:gd name="T8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" h="71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2" name="Freeform 194"/>
              <p:cNvSpPr>
                <a:spLocks noEditPoints="1"/>
              </p:cNvSpPr>
              <p:nvPr/>
            </p:nvSpPr>
            <p:spPr bwMode="auto">
              <a:xfrm>
                <a:off x="3227" y="1212"/>
                <a:ext cx="196" cy="248"/>
              </a:xfrm>
              <a:custGeom>
                <a:avLst/>
                <a:gdLst>
                  <a:gd name="T0" fmla="*/ 51 w 100"/>
                  <a:gd name="T1" fmla="*/ 110 h 126"/>
                  <a:gd name="T2" fmla="*/ 55 w 100"/>
                  <a:gd name="T3" fmla="*/ 117 h 126"/>
                  <a:gd name="T4" fmla="*/ 60 w 100"/>
                  <a:gd name="T5" fmla="*/ 121 h 126"/>
                  <a:gd name="T6" fmla="*/ 69 w 100"/>
                  <a:gd name="T7" fmla="*/ 124 h 126"/>
                  <a:gd name="T8" fmla="*/ 73 w 100"/>
                  <a:gd name="T9" fmla="*/ 125 h 126"/>
                  <a:gd name="T10" fmla="*/ 74 w 100"/>
                  <a:gd name="T11" fmla="*/ 121 h 126"/>
                  <a:gd name="T12" fmla="*/ 74 w 100"/>
                  <a:gd name="T13" fmla="*/ 114 h 126"/>
                  <a:gd name="T14" fmla="*/ 75 w 100"/>
                  <a:gd name="T15" fmla="*/ 109 h 126"/>
                  <a:gd name="T16" fmla="*/ 58 w 100"/>
                  <a:gd name="T17" fmla="*/ 110 h 126"/>
                  <a:gd name="T18" fmla="*/ 52 w 100"/>
                  <a:gd name="T19" fmla="*/ 109 h 126"/>
                  <a:gd name="T20" fmla="*/ 9 w 100"/>
                  <a:gd name="T21" fmla="*/ 40 h 126"/>
                  <a:gd name="T22" fmla="*/ 13 w 100"/>
                  <a:gd name="T23" fmla="*/ 38 h 126"/>
                  <a:gd name="T24" fmla="*/ 16 w 100"/>
                  <a:gd name="T25" fmla="*/ 34 h 126"/>
                  <a:gd name="T26" fmla="*/ 24 w 100"/>
                  <a:gd name="T27" fmla="*/ 35 h 126"/>
                  <a:gd name="T28" fmla="*/ 30 w 100"/>
                  <a:gd name="T29" fmla="*/ 38 h 126"/>
                  <a:gd name="T30" fmla="*/ 32 w 100"/>
                  <a:gd name="T31" fmla="*/ 39 h 126"/>
                  <a:gd name="T32" fmla="*/ 35 w 100"/>
                  <a:gd name="T33" fmla="*/ 46 h 126"/>
                  <a:gd name="T34" fmla="*/ 37 w 100"/>
                  <a:gd name="T35" fmla="*/ 51 h 126"/>
                  <a:gd name="T36" fmla="*/ 47 w 100"/>
                  <a:gd name="T37" fmla="*/ 65 h 126"/>
                  <a:gd name="T38" fmla="*/ 57 w 100"/>
                  <a:gd name="T39" fmla="*/ 73 h 126"/>
                  <a:gd name="T40" fmla="*/ 61 w 100"/>
                  <a:gd name="T41" fmla="*/ 73 h 126"/>
                  <a:gd name="T42" fmla="*/ 66 w 100"/>
                  <a:gd name="T43" fmla="*/ 77 h 126"/>
                  <a:gd name="T44" fmla="*/ 70 w 100"/>
                  <a:gd name="T45" fmla="*/ 81 h 126"/>
                  <a:gd name="T46" fmla="*/ 77 w 100"/>
                  <a:gd name="T47" fmla="*/ 88 h 126"/>
                  <a:gd name="T48" fmla="*/ 79 w 100"/>
                  <a:gd name="T49" fmla="*/ 103 h 126"/>
                  <a:gd name="T50" fmla="*/ 77 w 100"/>
                  <a:gd name="T51" fmla="*/ 110 h 126"/>
                  <a:gd name="T52" fmla="*/ 81 w 100"/>
                  <a:gd name="T53" fmla="*/ 113 h 126"/>
                  <a:gd name="T54" fmla="*/ 85 w 100"/>
                  <a:gd name="T55" fmla="*/ 108 h 126"/>
                  <a:gd name="T56" fmla="*/ 89 w 100"/>
                  <a:gd name="T57" fmla="*/ 101 h 126"/>
                  <a:gd name="T58" fmla="*/ 87 w 100"/>
                  <a:gd name="T59" fmla="*/ 94 h 126"/>
                  <a:gd name="T60" fmla="*/ 83 w 100"/>
                  <a:gd name="T61" fmla="*/ 89 h 126"/>
                  <a:gd name="T62" fmla="*/ 90 w 100"/>
                  <a:gd name="T63" fmla="*/ 83 h 126"/>
                  <a:gd name="T64" fmla="*/ 97 w 100"/>
                  <a:gd name="T65" fmla="*/ 88 h 126"/>
                  <a:gd name="T66" fmla="*/ 100 w 100"/>
                  <a:gd name="T67" fmla="*/ 86 h 126"/>
                  <a:gd name="T68" fmla="*/ 99 w 100"/>
                  <a:gd name="T69" fmla="*/ 82 h 126"/>
                  <a:gd name="T70" fmla="*/ 93 w 100"/>
                  <a:gd name="T71" fmla="*/ 76 h 126"/>
                  <a:gd name="T72" fmla="*/ 81 w 100"/>
                  <a:gd name="T73" fmla="*/ 65 h 126"/>
                  <a:gd name="T74" fmla="*/ 62 w 100"/>
                  <a:gd name="T75" fmla="*/ 52 h 126"/>
                  <a:gd name="T76" fmla="*/ 59 w 100"/>
                  <a:gd name="T77" fmla="*/ 46 h 126"/>
                  <a:gd name="T78" fmla="*/ 56 w 100"/>
                  <a:gd name="T79" fmla="*/ 42 h 126"/>
                  <a:gd name="T80" fmla="*/ 48 w 100"/>
                  <a:gd name="T81" fmla="*/ 37 h 126"/>
                  <a:gd name="T82" fmla="*/ 50 w 100"/>
                  <a:gd name="T83" fmla="*/ 27 h 126"/>
                  <a:gd name="T84" fmla="*/ 49 w 100"/>
                  <a:gd name="T85" fmla="*/ 20 h 126"/>
                  <a:gd name="T86" fmla="*/ 60 w 100"/>
                  <a:gd name="T87" fmla="*/ 17 h 126"/>
                  <a:gd name="T88" fmla="*/ 57 w 100"/>
                  <a:gd name="T89" fmla="*/ 9 h 126"/>
                  <a:gd name="T90" fmla="*/ 52 w 100"/>
                  <a:gd name="T91" fmla="*/ 3 h 126"/>
                  <a:gd name="T92" fmla="*/ 45 w 100"/>
                  <a:gd name="T93" fmla="*/ 2 h 126"/>
                  <a:gd name="T94" fmla="*/ 39 w 100"/>
                  <a:gd name="T95" fmla="*/ 1 h 126"/>
                  <a:gd name="T96" fmla="*/ 33 w 100"/>
                  <a:gd name="T97" fmla="*/ 3 h 126"/>
                  <a:gd name="T98" fmla="*/ 31 w 100"/>
                  <a:gd name="T99" fmla="*/ 7 h 126"/>
                  <a:gd name="T100" fmla="*/ 23 w 100"/>
                  <a:gd name="T101" fmla="*/ 12 h 126"/>
                  <a:gd name="T102" fmla="*/ 19 w 100"/>
                  <a:gd name="T103" fmla="*/ 14 h 126"/>
                  <a:gd name="T104" fmla="*/ 14 w 100"/>
                  <a:gd name="T105" fmla="*/ 13 h 126"/>
                  <a:gd name="T106" fmla="*/ 6 w 100"/>
                  <a:gd name="T107" fmla="*/ 21 h 126"/>
                  <a:gd name="T108" fmla="*/ 3 w 100"/>
                  <a:gd name="T109" fmla="*/ 29 h 126"/>
                  <a:gd name="T110" fmla="*/ 7 w 100"/>
                  <a:gd name="T111" fmla="*/ 37 h 126"/>
                  <a:gd name="T112" fmla="*/ 6 w 100"/>
                  <a:gd name="T113" fmla="*/ 42 h 126"/>
                  <a:gd name="T114" fmla="*/ 17 w 100"/>
                  <a:gd name="T115" fmla="*/ 77 h 126"/>
                  <a:gd name="T116" fmla="*/ 16 w 100"/>
                  <a:gd name="T117" fmla="*/ 82 h 126"/>
                  <a:gd name="T118" fmla="*/ 22 w 100"/>
                  <a:gd name="T119" fmla="*/ 98 h 126"/>
                  <a:gd name="T120" fmla="*/ 26 w 100"/>
                  <a:gd name="T121" fmla="*/ 96 h 126"/>
                  <a:gd name="T122" fmla="*/ 30 w 100"/>
                  <a:gd name="T123" fmla="*/ 79 h 126"/>
                  <a:gd name="T124" fmla="*/ 26 w 100"/>
                  <a:gd name="T125" fmla="*/ 7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" h="126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3" name="Freeform 195"/>
              <p:cNvSpPr>
                <a:spLocks noEditPoints="1"/>
              </p:cNvSpPr>
              <p:nvPr/>
            </p:nvSpPr>
            <p:spPr bwMode="auto">
              <a:xfrm>
                <a:off x="3227" y="1212"/>
                <a:ext cx="196" cy="248"/>
              </a:xfrm>
              <a:custGeom>
                <a:avLst/>
                <a:gdLst>
                  <a:gd name="T0" fmla="*/ 51 w 100"/>
                  <a:gd name="T1" fmla="*/ 110 h 126"/>
                  <a:gd name="T2" fmla="*/ 55 w 100"/>
                  <a:gd name="T3" fmla="*/ 117 h 126"/>
                  <a:gd name="T4" fmla="*/ 60 w 100"/>
                  <a:gd name="T5" fmla="*/ 121 h 126"/>
                  <a:gd name="T6" fmla="*/ 69 w 100"/>
                  <a:gd name="T7" fmla="*/ 124 h 126"/>
                  <a:gd name="T8" fmla="*/ 73 w 100"/>
                  <a:gd name="T9" fmla="*/ 125 h 126"/>
                  <a:gd name="T10" fmla="*/ 74 w 100"/>
                  <a:gd name="T11" fmla="*/ 121 h 126"/>
                  <a:gd name="T12" fmla="*/ 74 w 100"/>
                  <a:gd name="T13" fmla="*/ 114 h 126"/>
                  <a:gd name="T14" fmla="*/ 75 w 100"/>
                  <a:gd name="T15" fmla="*/ 109 h 126"/>
                  <a:gd name="T16" fmla="*/ 58 w 100"/>
                  <a:gd name="T17" fmla="*/ 110 h 126"/>
                  <a:gd name="T18" fmla="*/ 52 w 100"/>
                  <a:gd name="T19" fmla="*/ 109 h 126"/>
                  <a:gd name="T20" fmla="*/ 9 w 100"/>
                  <a:gd name="T21" fmla="*/ 40 h 126"/>
                  <a:gd name="T22" fmla="*/ 13 w 100"/>
                  <a:gd name="T23" fmla="*/ 38 h 126"/>
                  <a:gd name="T24" fmla="*/ 16 w 100"/>
                  <a:gd name="T25" fmla="*/ 34 h 126"/>
                  <a:gd name="T26" fmla="*/ 24 w 100"/>
                  <a:gd name="T27" fmla="*/ 35 h 126"/>
                  <a:gd name="T28" fmla="*/ 30 w 100"/>
                  <a:gd name="T29" fmla="*/ 38 h 126"/>
                  <a:gd name="T30" fmla="*/ 32 w 100"/>
                  <a:gd name="T31" fmla="*/ 39 h 126"/>
                  <a:gd name="T32" fmla="*/ 35 w 100"/>
                  <a:gd name="T33" fmla="*/ 46 h 126"/>
                  <a:gd name="T34" fmla="*/ 37 w 100"/>
                  <a:gd name="T35" fmla="*/ 51 h 126"/>
                  <a:gd name="T36" fmla="*/ 47 w 100"/>
                  <a:gd name="T37" fmla="*/ 65 h 126"/>
                  <a:gd name="T38" fmla="*/ 57 w 100"/>
                  <a:gd name="T39" fmla="*/ 73 h 126"/>
                  <a:gd name="T40" fmla="*/ 61 w 100"/>
                  <a:gd name="T41" fmla="*/ 73 h 126"/>
                  <a:gd name="T42" fmla="*/ 66 w 100"/>
                  <a:gd name="T43" fmla="*/ 77 h 126"/>
                  <a:gd name="T44" fmla="*/ 70 w 100"/>
                  <a:gd name="T45" fmla="*/ 81 h 126"/>
                  <a:gd name="T46" fmla="*/ 77 w 100"/>
                  <a:gd name="T47" fmla="*/ 88 h 126"/>
                  <a:gd name="T48" fmla="*/ 79 w 100"/>
                  <a:gd name="T49" fmla="*/ 103 h 126"/>
                  <a:gd name="T50" fmla="*/ 77 w 100"/>
                  <a:gd name="T51" fmla="*/ 110 h 126"/>
                  <a:gd name="T52" fmla="*/ 81 w 100"/>
                  <a:gd name="T53" fmla="*/ 113 h 126"/>
                  <a:gd name="T54" fmla="*/ 85 w 100"/>
                  <a:gd name="T55" fmla="*/ 108 h 126"/>
                  <a:gd name="T56" fmla="*/ 89 w 100"/>
                  <a:gd name="T57" fmla="*/ 101 h 126"/>
                  <a:gd name="T58" fmla="*/ 87 w 100"/>
                  <a:gd name="T59" fmla="*/ 94 h 126"/>
                  <a:gd name="T60" fmla="*/ 83 w 100"/>
                  <a:gd name="T61" fmla="*/ 89 h 126"/>
                  <a:gd name="T62" fmla="*/ 90 w 100"/>
                  <a:gd name="T63" fmla="*/ 83 h 126"/>
                  <a:gd name="T64" fmla="*/ 97 w 100"/>
                  <a:gd name="T65" fmla="*/ 88 h 126"/>
                  <a:gd name="T66" fmla="*/ 100 w 100"/>
                  <a:gd name="T67" fmla="*/ 86 h 126"/>
                  <a:gd name="T68" fmla="*/ 99 w 100"/>
                  <a:gd name="T69" fmla="*/ 82 h 126"/>
                  <a:gd name="T70" fmla="*/ 93 w 100"/>
                  <a:gd name="T71" fmla="*/ 76 h 126"/>
                  <a:gd name="T72" fmla="*/ 81 w 100"/>
                  <a:gd name="T73" fmla="*/ 65 h 126"/>
                  <a:gd name="T74" fmla="*/ 62 w 100"/>
                  <a:gd name="T75" fmla="*/ 52 h 126"/>
                  <a:gd name="T76" fmla="*/ 59 w 100"/>
                  <a:gd name="T77" fmla="*/ 46 h 126"/>
                  <a:gd name="T78" fmla="*/ 56 w 100"/>
                  <a:gd name="T79" fmla="*/ 42 h 126"/>
                  <a:gd name="T80" fmla="*/ 48 w 100"/>
                  <a:gd name="T81" fmla="*/ 37 h 126"/>
                  <a:gd name="T82" fmla="*/ 50 w 100"/>
                  <a:gd name="T83" fmla="*/ 27 h 126"/>
                  <a:gd name="T84" fmla="*/ 49 w 100"/>
                  <a:gd name="T85" fmla="*/ 20 h 126"/>
                  <a:gd name="T86" fmla="*/ 60 w 100"/>
                  <a:gd name="T87" fmla="*/ 17 h 126"/>
                  <a:gd name="T88" fmla="*/ 57 w 100"/>
                  <a:gd name="T89" fmla="*/ 9 h 126"/>
                  <a:gd name="T90" fmla="*/ 52 w 100"/>
                  <a:gd name="T91" fmla="*/ 3 h 126"/>
                  <a:gd name="T92" fmla="*/ 45 w 100"/>
                  <a:gd name="T93" fmla="*/ 2 h 126"/>
                  <a:gd name="T94" fmla="*/ 39 w 100"/>
                  <a:gd name="T95" fmla="*/ 1 h 126"/>
                  <a:gd name="T96" fmla="*/ 33 w 100"/>
                  <a:gd name="T97" fmla="*/ 3 h 126"/>
                  <a:gd name="T98" fmla="*/ 31 w 100"/>
                  <a:gd name="T99" fmla="*/ 7 h 126"/>
                  <a:gd name="T100" fmla="*/ 23 w 100"/>
                  <a:gd name="T101" fmla="*/ 12 h 126"/>
                  <a:gd name="T102" fmla="*/ 19 w 100"/>
                  <a:gd name="T103" fmla="*/ 14 h 126"/>
                  <a:gd name="T104" fmla="*/ 14 w 100"/>
                  <a:gd name="T105" fmla="*/ 13 h 126"/>
                  <a:gd name="T106" fmla="*/ 6 w 100"/>
                  <a:gd name="T107" fmla="*/ 21 h 126"/>
                  <a:gd name="T108" fmla="*/ 3 w 100"/>
                  <a:gd name="T109" fmla="*/ 29 h 126"/>
                  <a:gd name="T110" fmla="*/ 7 w 100"/>
                  <a:gd name="T111" fmla="*/ 37 h 126"/>
                  <a:gd name="T112" fmla="*/ 6 w 100"/>
                  <a:gd name="T113" fmla="*/ 42 h 126"/>
                  <a:gd name="T114" fmla="*/ 17 w 100"/>
                  <a:gd name="T115" fmla="*/ 77 h 126"/>
                  <a:gd name="T116" fmla="*/ 16 w 100"/>
                  <a:gd name="T117" fmla="*/ 82 h 126"/>
                  <a:gd name="T118" fmla="*/ 22 w 100"/>
                  <a:gd name="T119" fmla="*/ 98 h 126"/>
                  <a:gd name="T120" fmla="*/ 26 w 100"/>
                  <a:gd name="T121" fmla="*/ 96 h 126"/>
                  <a:gd name="T122" fmla="*/ 30 w 100"/>
                  <a:gd name="T123" fmla="*/ 79 h 126"/>
                  <a:gd name="T124" fmla="*/ 26 w 100"/>
                  <a:gd name="T125" fmla="*/ 7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" h="126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4" name="Freeform 196"/>
              <p:cNvSpPr>
                <a:spLocks noEditPoints="1"/>
              </p:cNvSpPr>
              <p:nvPr/>
            </p:nvSpPr>
            <p:spPr bwMode="auto">
              <a:xfrm>
                <a:off x="3700" y="1550"/>
                <a:ext cx="27" cy="78"/>
              </a:xfrm>
              <a:custGeom>
                <a:avLst/>
                <a:gdLst>
                  <a:gd name="T0" fmla="*/ 12 w 14"/>
                  <a:gd name="T1" fmla="*/ 15 h 40"/>
                  <a:gd name="T2" fmla="*/ 12 w 14"/>
                  <a:gd name="T3" fmla="*/ 15 h 40"/>
                  <a:gd name="T4" fmla="*/ 13 w 14"/>
                  <a:gd name="T5" fmla="*/ 19 h 40"/>
                  <a:gd name="T6" fmla="*/ 9 w 14"/>
                  <a:gd name="T7" fmla="*/ 19 h 40"/>
                  <a:gd name="T8" fmla="*/ 9 w 14"/>
                  <a:gd name="T9" fmla="*/ 14 h 40"/>
                  <a:gd name="T10" fmla="*/ 10 w 14"/>
                  <a:gd name="T11" fmla="*/ 8 h 40"/>
                  <a:gd name="T12" fmla="*/ 12 w 14"/>
                  <a:gd name="T13" fmla="*/ 9 h 40"/>
                  <a:gd name="T14" fmla="*/ 12 w 14"/>
                  <a:gd name="T15" fmla="*/ 11 h 40"/>
                  <a:gd name="T16" fmla="*/ 11 w 14"/>
                  <a:gd name="T17" fmla="*/ 11 h 40"/>
                  <a:gd name="T18" fmla="*/ 11 w 14"/>
                  <a:gd name="T19" fmla="*/ 15 h 40"/>
                  <a:gd name="T20" fmla="*/ 12 w 14"/>
                  <a:gd name="T21" fmla="*/ 15 h 40"/>
                  <a:gd name="T22" fmla="*/ 2 w 14"/>
                  <a:gd name="T23" fmla="*/ 15 h 40"/>
                  <a:gd name="T24" fmla="*/ 0 w 14"/>
                  <a:gd name="T25" fmla="*/ 17 h 40"/>
                  <a:gd name="T26" fmla="*/ 1 w 14"/>
                  <a:gd name="T27" fmla="*/ 19 h 40"/>
                  <a:gd name="T28" fmla="*/ 4 w 14"/>
                  <a:gd name="T29" fmla="*/ 16 h 40"/>
                  <a:gd name="T30" fmla="*/ 2 w 14"/>
                  <a:gd name="T31" fmla="*/ 15 h 40"/>
                  <a:gd name="T32" fmla="*/ 4 w 14"/>
                  <a:gd name="T33" fmla="*/ 40 h 40"/>
                  <a:gd name="T34" fmla="*/ 11 w 14"/>
                  <a:gd name="T35" fmla="*/ 30 h 40"/>
                  <a:gd name="T36" fmla="*/ 13 w 14"/>
                  <a:gd name="T37" fmla="*/ 19 h 40"/>
                  <a:gd name="T38" fmla="*/ 9 w 14"/>
                  <a:gd name="T39" fmla="*/ 19 h 40"/>
                  <a:gd name="T40" fmla="*/ 9 w 14"/>
                  <a:gd name="T41" fmla="*/ 14 h 40"/>
                  <a:gd name="T42" fmla="*/ 10 w 14"/>
                  <a:gd name="T43" fmla="*/ 8 h 40"/>
                  <a:gd name="T44" fmla="*/ 12 w 14"/>
                  <a:gd name="T45" fmla="*/ 9 h 40"/>
                  <a:gd name="T46" fmla="*/ 14 w 14"/>
                  <a:gd name="T47" fmla="*/ 5 h 40"/>
                  <a:gd name="T48" fmla="*/ 13 w 14"/>
                  <a:gd name="T49" fmla="*/ 1 h 40"/>
                  <a:gd name="T50" fmla="*/ 11 w 14"/>
                  <a:gd name="T51" fmla="*/ 2 h 40"/>
                  <a:gd name="T52" fmla="*/ 7 w 14"/>
                  <a:gd name="T53" fmla="*/ 3 h 40"/>
                  <a:gd name="T54" fmla="*/ 7 w 14"/>
                  <a:gd name="T55" fmla="*/ 6 h 40"/>
                  <a:gd name="T56" fmla="*/ 4 w 14"/>
                  <a:gd name="T57" fmla="*/ 9 h 40"/>
                  <a:gd name="T58" fmla="*/ 3 w 14"/>
                  <a:gd name="T59" fmla="*/ 14 h 40"/>
                  <a:gd name="T60" fmla="*/ 2 w 14"/>
                  <a:gd name="T61" fmla="*/ 15 h 40"/>
                  <a:gd name="T62" fmla="*/ 4 w 14"/>
                  <a:gd name="T63" fmla="*/ 16 h 40"/>
                  <a:gd name="T64" fmla="*/ 1 w 14"/>
                  <a:gd name="T65" fmla="*/ 19 h 40"/>
                  <a:gd name="T66" fmla="*/ 2 w 14"/>
                  <a:gd name="T67" fmla="*/ 23 h 40"/>
                  <a:gd name="T68" fmla="*/ 4 w 14"/>
                  <a:gd name="T6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4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5" name="Freeform 197"/>
              <p:cNvSpPr>
                <a:spLocks noEditPoints="1"/>
              </p:cNvSpPr>
              <p:nvPr/>
            </p:nvSpPr>
            <p:spPr bwMode="auto">
              <a:xfrm>
                <a:off x="3700" y="1550"/>
                <a:ext cx="27" cy="78"/>
              </a:xfrm>
              <a:custGeom>
                <a:avLst/>
                <a:gdLst>
                  <a:gd name="T0" fmla="*/ 12 w 14"/>
                  <a:gd name="T1" fmla="*/ 15 h 40"/>
                  <a:gd name="T2" fmla="*/ 12 w 14"/>
                  <a:gd name="T3" fmla="*/ 15 h 40"/>
                  <a:gd name="T4" fmla="*/ 13 w 14"/>
                  <a:gd name="T5" fmla="*/ 19 h 40"/>
                  <a:gd name="T6" fmla="*/ 9 w 14"/>
                  <a:gd name="T7" fmla="*/ 19 h 40"/>
                  <a:gd name="T8" fmla="*/ 9 w 14"/>
                  <a:gd name="T9" fmla="*/ 14 h 40"/>
                  <a:gd name="T10" fmla="*/ 10 w 14"/>
                  <a:gd name="T11" fmla="*/ 8 h 40"/>
                  <a:gd name="T12" fmla="*/ 12 w 14"/>
                  <a:gd name="T13" fmla="*/ 9 h 40"/>
                  <a:gd name="T14" fmla="*/ 12 w 14"/>
                  <a:gd name="T15" fmla="*/ 11 h 40"/>
                  <a:gd name="T16" fmla="*/ 11 w 14"/>
                  <a:gd name="T17" fmla="*/ 11 h 40"/>
                  <a:gd name="T18" fmla="*/ 11 w 14"/>
                  <a:gd name="T19" fmla="*/ 15 h 40"/>
                  <a:gd name="T20" fmla="*/ 12 w 14"/>
                  <a:gd name="T21" fmla="*/ 15 h 40"/>
                  <a:gd name="T22" fmla="*/ 2 w 14"/>
                  <a:gd name="T23" fmla="*/ 15 h 40"/>
                  <a:gd name="T24" fmla="*/ 0 w 14"/>
                  <a:gd name="T25" fmla="*/ 17 h 40"/>
                  <a:gd name="T26" fmla="*/ 1 w 14"/>
                  <a:gd name="T27" fmla="*/ 19 h 40"/>
                  <a:gd name="T28" fmla="*/ 4 w 14"/>
                  <a:gd name="T29" fmla="*/ 16 h 40"/>
                  <a:gd name="T30" fmla="*/ 2 w 14"/>
                  <a:gd name="T31" fmla="*/ 15 h 40"/>
                  <a:gd name="T32" fmla="*/ 4 w 14"/>
                  <a:gd name="T33" fmla="*/ 40 h 40"/>
                  <a:gd name="T34" fmla="*/ 11 w 14"/>
                  <a:gd name="T35" fmla="*/ 30 h 40"/>
                  <a:gd name="T36" fmla="*/ 13 w 14"/>
                  <a:gd name="T37" fmla="*/ 19 h 40"/>
                  <a:gd name="T38" fmla="*/ 9 w 14"/>
                  <a:gd name="T39" fmla="*/ 19 h 40"/>
                  <a:gd name="T40" fmla="*/ 9 w 14"/>
                  <a:gd name="T41" fmla="*/ 14 h 40"/>
                  <a:gd name="T42" fmla="*/ 10 w 14"/>
                  <a:gd name="T43" fmla="*/ 8 h 40"/>
                  <a:gd name="T44" fmla="*/ 12 w 14"/>
                  <a:gd name="T45" fmla="*/ 9 h 40"/>
                  <a:gd name="T46" fmla="*/ 14 w 14"/>
                  <a:gd name="T47" fmla="*/ 5 h 40"/>
                  <a:gd name="T48" fmla="*/ 13 w 14"/>
                  <a:gd name="T49" fmla="*/ 1 h 40"/>
                  <a:gd name="T50" fmla="*/ 11 w 14"/>
                  <a:gd name="T51" fmla="*/ 2 h 40"/>
                  <a:gd name="T52" fmla="*/ 7 w 14"/>
                  <a:gd name="T53" fmla="*/ 3 h 40"/>
                  <a:gd name="T54" fmla="*/ 7 w 14"/>
                  <a:gd name="T55" fmla="*/ 6 h 40"/>
                  <a:gd name="T56" fmla="*/ 4 w 14"/>
                  <a:gd name="T57" fmla="*/ 9 h 40"/>
                  <a:gd name="T58" fmla="*/ 3 w 14"/>
                  <a:gd name="T59" fmla="*/ 14 h 40"/>
                  <a:gd name="T60" fmla="*/ 2 w 14"/>
                  <a:gd name="T61" fmla="*/ 15 h 40"/>
                  <a:gd name="T62" fmla="*/ 4 w 14"/>
                  <a:gd name="T63" fmla="*/ 16 h 40"/>
                  <a:gd name="T64" fmla="*/ 1 w 14"/>
                  <a:gd name="T65" fmla="*/ 19 h 40"/>
                  <a:gd name="T66" fmla="*/ 2 w 14"/>
                  <a:gd name="T67" fmla="*/ 23 h 40"/>
                  <a:gd name="T68" fmla="*/ 4 w 14"/>
                  <a:gd name="T6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4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6" name="Freeform 198"/>
              <p:cNvSpPr>
                <a:spLocks noEditPoints="1"/>
              </p:cNvSpPr>
              <p:nvPr/>
            </p:nvSpPr>
            <p:spPr bwMode="auto">
              <a:xfrm>
                <a:off x="2943" y="995"/>
                <a:ext cx="66" cy="106"/>
              </a:xfrm>
              <a:custGeom>
                <a:avLst/>
                <a:gdLst>
                  <a:gd name="T0" fmla="*/ 30 w 34"/>
                  <a:gd name="T1" fmla="*/ 2 h 54"/>
                  <a:gd name="T2" fmla="*/ 27 w 34"/>
                  <a:gd name="T3" fmla="*/ 0 h 54"/>
                  <a:gd name="T4" fmla="*/ 24 w 34"/>
                  <a:gd name="T5" fmla="*/ 3 h 54"/>
                  <a:gd name="T6" fmla="*/ 19 w 34"/>
                  <a:gd name="T7" fmla="*/ 2 h 54"/>
                  <a:gd name="T8" fmla="*/ 19 w 34"/>
                  <a:gd name="T9" fmla="*/ 7 h 54"/>
                  <a:gd name="T10" fmla="*/ 16 w 34"/>
                  <a:gd name="T11" fmla="*/ 11 h 54"/>
                  <a:gd name="T12" fmla="*/ 14 w 34"/>
                  <a:gd name="T13" fmla="*/ 14 h 54"/>
                  <a:gd name="T14" fmla="*/ 9 w 34"/>
                  <a:gd name="T15" fmla="*/ 15 h 54"/>
                  <a:gd name="T16" fmla="*/ 7 w 34"/>
                  <a:gd name="T17" fmla="*/ 12 h 54"/>
                  <a:gd name="T18" fmla="*/ 8 w 34"/>
                  <a:gd name="T19" fmla="*/ 19 h 54"/>
                  <a:gd name="T20" fmla="*/ 3 w 34"/>
                  <a:gd name="T21" fmla="*/ 22 h 54"/>
                  <a:gd name="T22" fmla="*/ 1 w 34"/>
                  <a:gd name="T23" fmla="*/ 24 h 54"/>
                  <a:gd name="T24" fmla="*/ 11 w 34"/>
                  <a:gd name="T25" fmla="*/ 28 h 54"/>
                  <a:gd name="T26" fmla="*/ 12 w 34"/>
                  <a:gd name="T27" fmla="*/ 29 h 54"/>
                  <a:gd name="T28" fmla="*/ 8 w 34"/>
                  <a:gd name="T29" fmla="*/ 34 h 54"/>
                  <a:gd name="T30" fmla="*/ 4 w 34"/>
                  <a:gd name="T31" fmla="*/ 41 h 54"/>
                  <a:gd name="T32" fmla="*/ 0 w 34"/>
                  <a:gd name="T33" fmla="*/ 43 h 54"/>
                  <a:gd name="T34" fmla="*/ 2 w 34"/>
                  <a:gd name="T35" fmla="*/ 46 h 54"/>
                  <a:gd name="T36" fmla="*/ 0 w 34"/>
                  <a:gd name="T37" fmla="*/ 50 h 54"/>
                  <a:gd name="T38" fmla="*/ 5 w 34"/>
                  <a:gd name="T39" fmla="*/ 50 h 54"/>
                  <a:gd name="T40" fmla="*/ 10 w 34"/>
                  <a:gd name="T41" fmla="*/ 50 h 54"/>
                  <a:gd name="T42" fmla="*/ 12 w 34"/>
                  <a:gd name="T43" fmla="*/ 53 h 54"/>
                  <a:gd name="T44" fmla="*/ 17 w 34"/>
                  <a:gd name="T45" fmla="*/ 50 h 54"/>
                  <a:gd name="T46" fmla="*/ 18 w 34"/>
                  <a:gd name="T47" fmla="*/ 47 h 54"/>
                  <a:gd name="T48" fmla="*/ 23 w 34"/>
                  <a:gd name="T49" fmla="*/ 46 h 54"/>
                  <a:gd name="T50" fmla="*/ 25 w 34"/>
                  <a:gd name="T51" fmla="*/ 43 h 54"/>
                  <a:gd name="T52" fmla="*/ 29 w 34"/>
                  <a:gd name="T53" fmla="*/ 40 h 54"/>
                  <a:gd name="T54" fmla="*/ 30 w 34"/>
                  <a:gd name="T55" fmla="*/ 39 h 54"/>
                  <a:gd name="T56" fmla="*/ 34 w 34"/>
                  <a:gd name="T57" fmla="*/ 38 h 54"/>
                  <a:gd name="T58" fmla="*/ 32 w 34"/>
                  <a:gd name="T59" fmla="*/ 30 h 54"/>
                  <a:gd name="T60" fmla="*/ 31 w 34"/>
                  <a:gd name="T61" fmla="*/ 27 h 54"/>
                  <a:gd name="T62" fmla="*/ 32 w 34"/>
                  <a:gd name="T63" fmla="*/ 21 h 54"/>
                  <a:gd name="T64" fmla="*/ 34 w 34"/>
                  <a:gd name="T65" fmla="*/ 18 h 54"/>
                  <a:gd name="T66" fmla="*/ 30 w 34"/>
                  <a:gd name="T67" fmla="*/ 18 h 54"/>
                  <a:gd name="T68" fmla="*/ 26 w 34"/>
                  <a:gd name="T69" fmla="*/ 17 h 54"/>
                  <a:gd name="T70" fmla="*/ 21 w 34"/>
                  <a:gd name="T71" fmla="*/ 12 h 54"/>
                  <a:gd name="T72" fmla="*/ 30 w 34"/>
                  <a:gd name="T73" fmla="*/ 4 h 54"/>
                  <a:gd name="T74" fmla="*/ 10 w 34"/>
                  <a:gd name="T7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7" name="Freeform 199"/>
              <p:cNvSpPr>
                <a:spLocks noEditPoints="1"/>
              </p:cNvSpPr>
              <p:nvPr/>
            </p:nvSpPr>
            <p:spPr bwMode="auto">
              <a:xfrm>
                <a:off x="2943" y="995"/>
                <a:ext cx="66" cy="106"/>
              </a:xfrm>
              <a:custGeom>
                <a:avLst/>
                <a:gdLst>
                  <a:gd name="T0" fmla="*/ 30 w 34"/>
                  <a:gd name="T1" fmla="*/ 2 h 54"/>
                  <a:gd name="T2" fmla="*/ 27 w 34"/>
                  <a:gd name="T3" fmla="*/ 0 h 54"/>
                  <a:gd name="T4" fmla="*/ 24 w 34"/>
                  <a:gd name="T5" fmla="*/ 3 h 54"/>
                  <a:gd name="T6" fmla="*/ 19 w 34"/>
                  <a:gd name="T7" fmla="*/ 2 h 54"/>
                  <a:gd name="T8" fmla="*/ 19 w 34"/>
                  <a:gd name="T9" fmla="*/ 7 h 54"/>
                  <a:gd name="T10" fmla="*/ 16 w 34"/>
                  <a:gd name="T11" fmla="*/ 11 h 54"/>
                  <a:gd name="T12" fmla="*/ 14 w 34"/>
                  <a:gd name="T13" fmla="*/ 14 h 54"/>
                  <a:gd name="T14" fmla="*/ 9 w 34"/>
                  <a:gd name="T15" fmla="*/ 15 h 54"/>
                  <a:gd name="T16" fmla="*/ 7 w 34"/>
                  <a:gd name="T17" fmla="*/ 12 h 54"/>
                  <a:gd name="T18" fmla="*/ 8 w 34"/>
                  <a:gd name="T19" fmla="*/ 19 h 54"/>
                  <a:gd name="T20" fmla="*/ 3 w 34"/>
                  <a:gd name="T21" fmla="*/ 22 h 54"/>
                  <a:gd name="T22" fmla="*/ 1 w 34"/>
                  <a:gd name="T23" fmla="*/ 24 h 54"/>
                  <a:gd name="T24" fmla="*/ 11 w 34"/>
                  <a:gd name="T25" fmla="*/ 28 h 54"/>
                  <a:gd name="T26" fmla="*/ 12 w 34"/>
                  <a:gd name="T27" fmla="*/ 29 h 54"/>
                  <a:gd name="T28" fmla="*/ 8 w 34"/>
                  <a:gd name="T29" fmla="*/ 34 h 54"/>
                  <a:gd name="T30" fmla="*/ 4 w 34"/>
                  <a:gd name="T31" fmla="*/ 41 h 54"/>
                  <a:gd name="T32" fmla="*/ 0 w 34"/>
                  <a:gd name="T33" fmla="*/ 43 h 54"/>
                  <a:gd name="T34" fmla="*/ 2 w 34"/>
                  <a:gd name="T35" fmla="*/ 46 h 54"/>
                  <a:gd name="T36" fmla="*/ 0 w 34"/>
                  <a:gd name="T37" fmla="*/ 50 h 54"/>
                  <a:gd name="T38" fmla="*/ 5 w 34"/>
                  <a:gd name="T39" fmla="*/ 50 h 54"/>
                  <a:gd name="T40" fmla="*/ 10 w 34"/>
                  <a:gd name="T41" fmla="*/ 50 h 54"/>
                  <a:gd name="T42" fmla="*/ 12 w 34"/>
                  <a:gd name="T43" fmla="*/ 53 h 54"/>
                  <a:gd name="T44" fmla="*/ 17 w 34"/>
                  <a:gd name="T45" fmla="*/ 50 h 54"/>
                  <a:gd name="T46" fmla="*/ 18 w 34"/>
                  <a:gd name="T47" fmla="*/ 47 h 54"/>
                  <a:gd name="T48" fmla="*/ 23 w 34"/>
                  <a:gd name="T49" fmla="*/ 46 h 54"/>
                  <a:gd name="T50" fmla="*/ 25 w 34"/>
                  <a:gd name="T51" fmla="*/ 43 h 54"/>
                  <a:gd name="T52" fmla="*/ 29 w 34"/>
                  <a:gd name="T53" fmla="*/ 40 h 54"/>
                  <a:gd name="T54" fmla="*/ 30 w 34"/>
                  <a:gd name="T55" fmla="*/ 39 h 54"/>
                  <a:gd name="T56" fmla="*/ 34 w 34"/>
                  <a:gd name="T57" fmla="*/ 38 h 54"/>
                  <a:gd name="T58" fmla="*/ 32 w 34"/>
                  <a:gd name="T59" fmla="*/ 30 h 54"/>
                  <a:gd name="T60" fmla="*/ 31 w 34"/>
                  <a:gd name="T61" fmla="*/ 27 h 54"/>
                  <a:gd name="T62" fmla="*/ 32 w 34"/>
                  <a:gd name="T63" fmla="*/ 21 h 54"/>
                  <a:gd name="T64" fmla="*/ 34 w 34"/>
                  <a:gd name="T65" fmla="*/ 18 h 54"/>
                  <a:gd name="T66" fmla="*/ 30 w 34"/>
                  <a:gd name="T67" fmla="*/ 18 h 54"/>
                  <a:gd name="T68" fmla="*/ 26 w 34"/>
                  <a:gd name="T69" fmla="*/ 17 h 54"/>
                  <a:gd name="T70" fmla="*/ 21 w 34"/>
                  <a:gd name="T71" fmla="*/ 12 h 54"/>
                  <a:gd name="T72" fmla="*/ 30 w 34"/>
                  <a:gd name="T73" fmla="*/ 4 h 54"/>
                  <a:gd name="T74" fmla="*/ 10 w 34"/>
                  <a:gd name="T7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8" name="Freeform 200"/>
              <p:cNvSpPr>
                <a:spLocks/>
              </p:cNvSpPr>
              <p:nvPr/>
            </p:nvSpPr>
            <p:spPr bwMode="auto">
              <a:xfrm>
                <a:off x="3776" y="1444"/>
                <a:ext cx="175" cy="181"/>
              </a:xfrm>
              <a:custGeom>
                <a:avLst/>
                <a:gdLst>
                  <a:gd name="T0" fmla="*/ 89 w 89"/>
                  <a:gd name="T1" fmla="*/ 83 h 92"/>
                  <a:gd name="T2" fmla="*/ 88 w 89"/>
                  <a:gd name="T3" fmla="*/ 82 h 92"/>
                  <a:gd name="T4" fmla="*/ 86 w 89"/>
                  <a:gd name="T5" fmla="*/ 80 h 92"/>
                  <a:gd name="T6" fmla="*/ 83 w 89"/>
                  <a:gd name="T7" fmla="*/ 78 h 92"/>
                  <a:gd name="T8" fmla="*/ 83 w 89"/>
                  <a:gd name="T9" fmla="*/ 73 h 92"/>
                  <a:gd name="T10" fmla="*/ 81 w 89"/>
                  <a:gd name="T11" fmla="*/ 73 h 92"/>
                  <a:gd name="T12" fmla="*/ 80 w 89"/>
                  <a:gd name="T13" fmla="*/ 66 h 92"/>
                  <a:gd name="T14" fmla="*/ 78 w 89"/>
                  <a:gd name="T15" fmla="*/ 61 h 92"/>
                  <a:gd name="T16" fmla="*/ 75 w 89"/>
                  <a:gd name="T17" fmla="*/ 55 h 92"/>
                  <a:gd name="T18" fmla="*/ 70 w 89"/>
                  <a:gd name="T19" fmla="*/ 54 h 92"/>
                  <a:gd name="T20" fmla="*/ 71 w 89"/>
                  <a:gd name="T21" fmla="*/ 52 h 92"/>
                  <a:gd name="T22" fmla="*/ 64 w 89"/>
                  <a:gd name="T23" fmla="*/ 45 h 92"/>
                  <a:gd name="T24" fmla="*/ 59 w 89"/>
                  <a:gd name="T25" fmla="*/ 38 h 92"/>
                  <a:gd name="T26" fmla="*/ 57 w 89"/>
                  <a:gd name="T27" fmla="*/ 34 h 92"/>
                  <a:gd name="T28" fmla="*/ 58 w 89"/>
                  <a:gd name="T29" fmla="*/ 29 h 92"/>
                  <a:gd name="T30" fmla="*/ 61 w 89"/>
                  <a:gd name="T31" fmla="*/ 28 h 92"/>
                  <a:gd name="T32" fmla="*/ 61 w 89"/>
                  <a:gd name="T33" fmla="*/ 23 h 92"/>
                  <a:gd name="T34" fmla="*/ 65 w 89"/>
                  <a:gd name="T35" fmla="*/ 21 h 92"/>
                  <a:gd name="T36" fmla="*/ 64 w 89"/>
                  <a:gd name="T37" fmla="*/ 19 h 92"/>
                  <a:gd name="T38" fmla="*/ 60 w 89"/>
                  <a:gd name="T39" fmla="*/ 19 h 92"/>
                  <a:gd name="T40" fmla="*/ 56 w 89"/>
                  <a:gd name="T41" fmla="*/ 18 h 92"/>
                  <a:gd name="T42" fmla="*/ 53 w 89"/>
                  <a:gd name="T43" fmla="*/ 16 h 92"/>
                  <a:gd name="T44" fmla="*/ 51 w 89"/>
                  <a:gd name="T45" fmla="*/ 13 h 92"/>
                  <a:gd name="T46" fmla="*/ 50 w 89"/>
                  <a:gd name="T47" fmla="*/ 10 h 92"/>
                  <a:gd name="T48" fmla="*/ 50 w 89"/>
                  <a:gd name="T49" fmla="*/ 7 h 92"/>
                  <a:gd name="T50" fmla="*/ 48 w 89"/>
                  <a:gd name="T51" fmla="*/ 2 h 92"/>
                  <a:gd name="T52" fmla="*/ 45 w 89"/>
                  <a:gd name="T53" fmla="*/ 1 h 92"/>
                  <a:gd name="T54" fmla="*/ 42 w 89"/>
                  <a:gd name="T55" fmla="*/ 3 h 92"/>
                  <a:gd name="T56" fmla="*/ 41 w 89"/>
                  <a:gd name="T57" fmla="*/ 1 h 92"/>
                  <a:gd name="T58" fmla="*/ 39 w 89"/>
                  <a:gd name="T59" fmla="*/ 0 h 92"/>
                  <a:gd name="T60" fmla="*/ 37 w 89"/>
                  <a:gd name="T61" fmla="*/ 2 h 92"/>
                  <a:gd name="T62" fmla="*/ 31 w 89"/>
                  <a:gd name="T63" fmla="*/ 1 h 92"/>
                  <a:gd name="T64" fmla="*/ 29 w 89"/>
                  <a:gd name="T65" fmla="*/ 2 h 92"/>
                  <a:gd name="T66" fmla="*/ 27 w 89"/>
                  <a:gd name="T67" fmla="*/ 8 h 92"/>
                  <a:gd name="T68" fmla="*/ 23 w 89"/>
                  <a:gd name="T69" fmla="*/ 13 h 92"/>
                  <a:gd name="T70" fmla="*/ 24 w 89"/>
                  <a:gd name="T71" fmla="*/ 17 h 92"/>
                  <a:gd name="T72" fmla="*/ 22 w 89"/>
                  <a:gd name="T73" fmla="*/ 23 h 92"/>
                  <a:gd name="T74" fmla="*/ 22 w 89"/>
                  <a:gd name="T75" fmla="*/ 27 h 92"/>
                  <a:gd name="T76" fmla="*/ 20 w 89"/>
                  <a:gd name="T77" fmla="*/ 32 h 92"/>
                  <a:gd name="T78" fmla="*/ 18 w 89"/>
                  <a:gd name="T79" fmla="*/ 35 h 92"/>
                  <a:gd name="T80" fmla="*/ 0 w 89"/>
                  <a:gd name="T81" fmla="*/ 49 h 92"/>
                  <a:gd name="T82" fmla="*/ 5 w 89"/>
                  <a:gd name="T83" fmla="*/ 64 h 92"/>
                  <a:gd name="T84" fmla="*/ 29 w 89"/>
                  <a:gd name="T85" fmla="*/ 78 h 92"/>
                  <a:gd name="T86" fmla="*/ 30 w 89"/>
                  <a:gd name="T87" fmla="*/ 81 h 92"/>
                  <a:gd name="T88" fmla="*/ 36 w 89"/>
                  <a:gd name="T89" fmla="*/ 81 h 92"/>
                  <a:gd name="T90" fmla="*/ 37 w 89"/>
                  <a:gd name="T91" fmla="*/ 87 h 92"/>
                  <a:gd name="T92" fmla="*/ 43 w 89"/>
                  <a:gd name="T93" fmla="*/ 90 h 92"/>
                  <a:gd name="T94" fmla="*/ 59 w 89"/>
                  <a:gd name="T95" fmla="*/ 92 h 92"/>
                  <a:gd name="T96" fmla="*/ 67 w 89"/>
                  <a:gd name="T97" fmla="*/ 86 h 92"/>
                  <a:gd name="T98" fmla="*/ 73 w 89"/>
                  <a:gd name="T99" fmla="*/ 79 h 92"/>
                  <a:gd name="T100" fmla="*/ 78 w 89"/>
                  <a:gd name="T101" fmla="*/ 80 h 92"/>
                  <a:gd name="T102" fmla="*/ 80 w 89"/>
                  <a:gd name="T103" fmla="*/ 80 h 92"/>
                  <a:gd name="T104" fmla="*/ 81 w 89"/>
                  <a:gd name="T105" fmla="*/ 82 h 92"/>
                  <a:gd name="T106" fmla="*/ 85 w 89"/>
                  <a:gd name="T107" fmla="*/ 83 h 92"/>
                  <a:gd name="T108" fmla="*/ 86 w 89"/>
                  <a:gd name="T109" fmla="*/ 81 h 92"/>
                  <a:gd name="T110" fmla="*/ 88 w 89"/>
                  <a:gd name="T111" fmla="*/ 83 h 92"/>
                  <a:gd name="T112" fmla="*/ 89 w 89"/>
                  <a:gd name="T113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2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9" name="Freeform 201"/>
              <p:cNvSpPr>
                <a:spLocks/>
              </p:cNvSpPr>
              <p:nvPr/>
            </p:nvSpPr>
            <p:spPr bwMode="auto">
              <a:xfrm>
                <a:off x="3776" y="1444"/>
                <a:ext cx="175" cy="181"/>
              </a:xfrm>
              <a:custGeom>
                <a:avLst/>
                <a:gdLst>
                  <a:gd name="T0" fmla="*/ 89 w 89"/>
                  <a:gd name="T1" fmla="*/ 83 h 92"/>
                  <a:gd name="T2" fmla="*/ 88 w 89"/>
                  <a:gd name="T3" fmla="*/ 82 h 92"/>
                  <a:gd name="T4" fmla="*/ 86 w 89"/>
                  <a:gd name="T5" fmla="*/ 80 h 92"/>
                  <a:gd name="T6" fmla="*/ 83 w 89"/>
                  <a:gd name="T7" fmla="*/ 78 h 92"/>
                  <a:gd name="T8" fmla="*/ 83 w 89"/>
                  <a:gd name="T9" fmla="*/ 73 h 92"/>
                  <a:gd name="T10" fmla="*/ 81 w 89"/>
                  <a:gd name="T11" fmla="*/ 73 h 92"/>
                  <a:gd name="T12" fmla="*/ 80 w 89"/>
                  <a:gd name="T13" fmla="*/ 66 h 92"/>
                  <a:gd name="T14" fmla="*/ 78 w 89"/>
                  <a:gd name="T15" fmla="*/ 61 h 92"/>
                  <a:gd name="T16" fmla="*/ 75 w 89"/>
                  <a:gd name="T17" fmla="*/ 55 h 92"/>
                  <a:gd name="T18" fmla="*/ 70 w 89"/>
                  <a:gd name="T19" fmla="*/ 54 h 92"/>
                  <a:gd name="T20" fmla="*/ 71 w 89"/>
                  <a:gd name="T21" fmla="*/ 52 h 92"/>
                  <a:gd name="T22" fmla="*/ 64 w 89"/>
                  <a:gd name="T23" fmla="*/ 45 h 92"/>
                  <a:gd name="T24" fmla="*/ 59 w 89"/>
                  <a:gd name="T25" fmla="*/ 38 h 92"/>
                  <a:gd name="T26" fmla="*/ 57 w 89"/>
                  <a:gd name="T27" fmla="*/ 34 h 92"/>
                  <a:gd name="T28" fmla="*/ 58 w 89"/>
                  <a:gd name="T29" fmla="*/ 29 h 92"/>
                  <a:gd name="T30" fmla="*/ 61 w 89"/>
                  <a:gd name="T31" fmla="*/ 28 h 92"/>
                  <a:gd name="T32" fmla="*/ 61 w 89"/>
                  <a:gd name="T33" fmla="*/ 23 h 92"/>
                  <a:gd name="T34" fmla="*/ 65 w 89"/>
                  <a:gd name="T35" fmla="*/ 21 h 92"/>
                  <a:gd name="T36" fmla="*/ 64 w 89"/>
                  <a:gd name="T37" fmla="*/ 19 h 92"/>
                  <a:gd name="T38" fmla="*/ 60 w 89"/>
                  <a:gd name="T39" fmla="*/ 19 h 92"/>
                  <a:gd name="T40" fmla="*/ 56 w 89"/>
                  <a:gd name="T41" fmla="*/ 18 h 92"/>
                  <a:gd name="T42" fmla="*/ 53 w 89"/>
                  <a:gd name="T43" fmla="*/ 16 h 92"/>
                  <a:gd name="T44" fmla="*/ 51 w 89"/>
                  <a:gd name="T45" fmla="*/ 13 h 92"/>
                  <a:gd name="T46" fmla="*/ 50 w 89"/>
                  <a:gd name="T47" fmla="*/ 10 h 92"/>
                  <a:gd name="T48" fmla="*/ 50 w 89"/>
                  <a:gd name="T49" fmla="*/ 7 h 92"/>
                  <a:gd name="T50" fmla="*/ 48 w 89"/>
                  <a:gd name="T51" fmla="*/ 2 h 92"/>
                  <a:gd name="T52" fmla="*/ 45 w 89"/>
                  <a:gd name="T53" fmla="*/ 1 h 92"/>
                  <a:gd name="T54" fmla="*/ 42 w 89"/>
                  <a:gd name="T55" fmla="*/ 3 h 92"/>
                  <a:gd name="T56" fmla="*/ 41 w 89"/>
                  <a:gd name="T57" fmla="*/ 1 h 92"/>
                  <a:gd name="T58" fmla="*/ 39 w 89"/>
                  <a:gd name="T59" fmla="*/ 0 h 92"/>
                  <a:gd name="T60" fmla="*/ 37 w 89"/>
                  <a:gd name="T61" fmla="*/ 2 h 92"/>
                  <a:gd name="T62" fmla="*/ 31 w 89"/>
                  <a:gd name="T63" fmla="*/ 1 h 92"/>
                  <a:gd name="T64" fmla="*/ 29 w 89"/>
                  <a:gd name="T65" fmla="*/ 2 h 92"/>
                  <a:gd name="T66" fmla="*/ 27 w 89"/>
                  <a:gd name="T67" fmla="*/ 8 h 92"/>
                  <a:gd name="T68" fmla="*/ 23 w 89"/>
                  <a:gd name="T69" fmla="*/ 13 h 92"/>
                  <a:gd name="T70" fmla="*/ 24 w 89"/>
                  <a:gd name="T71" fmla="*/ 17 h 92"/>
                  <a:gd name="T72" fmla="*/ 22 w 89"/>
                  <a:gd name="T73" fmla="*/ 23 h 92"/>
                  <a:gd name="T74" fmla="*/ 22 w 89"/>
                  <a:gd name="T75" fmla="*/ 27 h 92"/>
                  <a:gd name="T76" fmla="*/ 20 w 89"/>
                  <a:gd name="T77" fmla="*/ 32 h 92"/>
                  <a:gd name="T78" fmla="*/ 18 w 89"/>
                  <a:gd name="T79" fmla="*/ 35 h 92"/>
                  <a:gd name="T80" fmla="*/ 0 w 89"/>
                  <a:gd name="T81" fmla="*/ 49 h 92"/>
                  <a:gd name="T82" fmla="*/ 5 w 89"/>
                  <a:gd name="T83" fmla="*/ 64 h 92"/>
                  <a:gd name="T84" fmla="*/ 29 w 89"/>
                  <a:gd name="T85" fmla="*/ 78 h 92"/>
                  <a:gd name="T86" fmla="*/ 30 w 89"/>
                  <a:gd name="T87" fmla="*/ 81 h 92"/>
                  <a:gd name="T88" fmla="*/ 36 w 89"/>
                  <a:gd name="T89" fmla="*/ 81 h 92"/>
                  <a:gd name="T90" fmla="*/ 37 w 89"/>
                  <a:gd name="T91" fmla="*/ 87 h 92"/>
                  <a:gd name="T92" fmla="*/ 43 w 89"/>
                  <a:gd name="T93" fmla="*/ 90 h 92"/>
                  <a:gd name="T94" fmla="*/ 59 w 89"/>
                  <a:gd name="T95" fmla="*/ 92 h 92"/>
                  <a:gd name="T96" fmla="*/ 67 w 89"/>
                  <a:gd name="T97" fmla="*/ 86 h 92"/>
                  <a:gd name="T98" fmla="*/ 73 w 89"/>
                  <a:gd name="T99" fmla="*/ 79 h 92"/>
                  <a:gd name="T100" fmla="*/ 78 w 89"/>
                  <a:gd name="T101" fmla="*/ 80 h 92"/>
                  <a:gd name="T102" fmla="*/ 80 w 89"/>
                  <a:gd name="T103" fmla="*/ 80 h 92"/>
                  <a:gd name="T104" fmla="*/ 81 w 89"/>
                  <a:gd name="T105" fmla="*/ 82 h 92"/>
                  <a:gd name="T106" fmla="*/ 85 w 89"/>
                  <a:gd name="T107" fmla="*/ 83 h 92"/>
                  <a:gd name="T108" fmla="*/ 86 w 89"/>
                  <a:gd name="T109" fmla="*/ 81 h 92"/>
                  <a:gd name="T110" fmla="*/ 88 w 89"/>
                  <a:gd name="T111" fmla="*/ 83 h 92"/>
                  <a:gd name="T112" fmla="*/ 89 w 89"/>
                  <a:gd name="T113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2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60" name="Freeform 202"/>
              <p:cNvSpPr>
                <a:spLocks noEditPoints="1"/>
              </p:cNvSpPr>
              <p:nvPr/>
            </p:nvSpPr>
            <p:spPr bwMode="auto">
              <a:xfrm>
                <a:off x="3861" y="1385"/>
                <a:ext cx="333" cy="338"/>
              </a:xfrm>
              <a:custGeom>
                <a:avLst/>
                <a:gdLst>
                  <a:gd name="T0" fmla="*/ 156 w 170"/>
                  <a:gd name="T1" fmla="*/ 154 h 172"/>
                  <a:gd name="T2" fmla="*/ 170 w 170"/>
                  <a:gd name="T3" fmla="*/ 148 h 172"/>
                  <a:gd name="T4" fmla="*/ 165 w 170"/>
                  <a:gd name="T5" fmla="*/ 138 h 172"/>
                  <a:gd name="T6" fmla="*/ 155 w 170"/>
                  <a:gd name="T7" fmla="*/ 127 h 172"/>
                  <a:gd name="T8" fmla="*/ 151 w 170"/>
                  <a:gd name="T9" fmla="*/ 113 h 172"/>
                  <a:gd name="T10" fmla="*/ 159 w 170"/>
                  <a:gd name="T11" fmla="*/ 97 h 172"/>
                  <a:gd name="T12" fmla="*/ 150 w 170"/>
                  <a:gd name="T13" fmla="*/ 89 h 172"/>
                  <a:gd name="T14" fmla="*/ 145 w 170"/>
                  <a:gd name="T15" fmla="*/ 76 h 172"/>
                  <a:gd name="T16" fmla="*/ 145 w 170"/>
                  <a:gd name="T17" fmla="*/ 70 h 172"/>
                  <a:gd name="T18" fmla="*/ 149 w 170"/>
                  <a:gd name="T19" fmla="*/ 58 h 172"/>
                  <a:gd name="T20" fmla="*/ 156 w 170"/>
                  <a:gd name="T21" fmla="*/ 51 h 172"/>
                  <a:gd name="T22" fmla="*/ 156 w 170"/>
                  <a:gd name="T23" fmla="*/ 39 h 172"/>
                  <a:gd name="T24" fmla="*/ 148 w 170"/>
                  <a:gd name="T25" fmla="*/ 31 h 172"/>
                  <a:gd name="T26" fmla="*/ 134 w 170"/>
                  <a:gd name="T27" fmla="*/ 24 h 172"/>
                  <a:gd name="T28" fmla="*/ 120 w 170"/>
                  <a:gd name="T29" fmla="*/ 19 h 172"/>
                  <a:gd name="T30" fmla="*/ 103 w 170"/>
                  <a:gd name="T31" fmla="*/ 20 h 172"/>
                  <a:gd name="T32" fmla="*/ 94 w 170"/>
                  <a:gd name="T33" fmla="*/ 23 h 172"/>
                  <a:gd name="T34" fmla="*/ 85 w 170"/>
                  <a:gd name="T35" fmla="*/ 28 h 172"/>
                  <a:gd name="T36" fmla="*/ 81 w 170"/>
                  <a:gd name="T37" fmla="*/ 35 h 172"/>
                  <a:gd name="T38" fmla="*/ 56 w 170"/>
                  <a:gd name="T39" fmla="*/ 32 h 172"/>
                  <a:gd name="T40" fmla="*/ 50 w 170"/>
                  <a:gd name="T41" fmla="*/ 27 h 172"/>
                  <a:gd name="T42" fmla="*/ 41 w 170"/>
                  <a:gd name="T43" fmla="*/ 14 h 172"/>
                  <a:gd name="T44" fmla="*/ 36 w 170"/>
                  <a:gd name="T45" fmla="*/ 6 h 172"/>
                  <a:gd name="T46" fmla="*/ 27 w 170"/>
                  <a:gd name="T47" fmla="*/ 7 h 172"/>
                  <a:gd name="T48" fmla="*/ 19 w 170"/>
                  <a:gd name="T49" fmla="*/ 11 h 172"/>
                  <a:gd name="T50" fmla="*/ 11 w 170"/>
                  <a:gd name="T51" fmla="*/ 3 h 172"/>
                  <a:gd name="T52" fmla="*/ 6 w 170"/>
                  <a:gd name="T53" fmla="*/ 4 h 172"/>
                  <a:gd name="T54" fmla="*/ 3 w 170"/>
                  <a:gd name="T55" fmla="*/ 13 h 172"/>
                  <a:gd name="T56" fmla="*/ 6 w 170"/>
                  <a:gd name="T57" fmla="*/ 29 h 172"/>
                  <a:gd name="T58" fmla="*/ 7 w 170"/>
                  <a:gd name="T59" fmla="*/ 40 h 172"/>
                  <a:gd name="T60" fmla="*/ 13 w 170"/>
                  <a:gd name="T61" fmla="*/ 48 h 172"/>
                  <a:gd name="T62" fmla="*/ 22 w 170"/>
                  <a:gd name="T63" fmla="*/ 51 h 172"/>
                  <a:gd name="T64" fmla="*/ 15 w 170"/>
                  <a:gd name="T65" fmla="*/ 59 h 172"/>
                  <a:gd name="T66" fmla="*/ 21 w 170"/>
                  <a:gd name="T67" fmla="*/ 75 h 172"/>
                  <a:gd name="T68" fmla="*/ 32 w 170"/>
                  <a:gd name="T69" fmla="*/ 85 h 172"/>
                  <a:gd name="T70" fmla="*/ 38 w 170"/>
                  <a:gd name="T71" fmla="*/ 103 h 172"/>
                  <a:gd name="T72" fmla="*/ 43 w 170"/>
                  <a:gd name="T73" fmla="*/ 110 h 172"/>
                  <a:gd name="T74" fmla="*/ 54 w 170"/>
                  <a:gd name="T75" fmla="*/ 113 h 172"/>
                  <a:gd name="T76" fmla="*/ 60 w 170"/>
                  <a:gd name="T77" fmla="*/ 126 h 172"/>
                  <a:gd name="T78" fmla="*/ 63 w 170"/>
                  <a:gd name="T79" fmla="*/ 135 h 172"/>
                  <a:gd name="T80" fmla="*/ 71 w 170"/>
                  <a:gd name="T81" fmla="*/ 145 h 172"/>
                  <a:gd name="T82" fmla="*/ 78 w 170"/>
                  <a:gd name="T83" fmla="*/ 153 h 172"/>
                  <a:gd name="T84" fmla="*/ 85 w 170"/>
                  <a:gd name="T85" fmla="*/ 155 h 172"/>
                  <a:gd name="T86" fmla="*/ 108 w 170"/>
                  <a:gd name="T87" fmla="*/ 148 h 172"/>
                  <a:gd name="T88" fmla="*/ 131 w 170"/>
                  <a:gd name="T89" fmla="*/ 168 h 172"/>
                  <a:gd name="T90" fmla="*/ 146 w 170"/>
                  <a:gd name="T91" fmla="*/ 170 h 172"/>
                  <a:gd name="T92" fmla="*/ 6 w 170"/>
                  <a:gd name="T93" fmla="*/ 18 h 172"/>
                  <a:gd name="T94" fmla="*/ 16 w 170"/>
                  <a:gd name="T95" fmla="*/ 31 h 172"/>
                  <a:gd name="T96" fmla="*/ 10 w 170"/>
                  <a:gd name="T97" fmla="*/ 32 h 172"/>
                  <a:gd name="T98" fmla="*/ 8 w 170"/>
                  <a:gd name="T99" fmla="*/ 2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2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61" name="Freeform 203"/>
              <p:cNvSpPr>
                <a:spLocks noEditPoints="1"/>
              </p:cNvSpPr>
              <p:nvPr/>
            </p:nvSpPr>
            <p:spPr bwMode="auto">
              <a:xfrm>
                <a:off x="3861" y="1385"/>
                <a:ext cx="333" cy="338"/>
              </a:xfrm>
              <a:custGeom>
                <a:avLst/>
                <a:gdLst>
                  <a:gd name="T0" fmla="*/ 156 w 170"/>
                  <a:gd name="T1" fmla="*/ 154 h 172"/>
                  <a:gd name="T2" fmla="*/ 170 w 170"/>
                  <a:gd name="T3" fmla="*/ 148 h 172"/>
                  <a:gd name="T4" fmla="*/ 165 w 170"/>
                  <a:gd name="T5" fmla="*/ 138 h 172"/>
                  <a:gd name="T6" fmla="*/ 155 w 170"/>
                  <a:gd name="T7" fmla="*/ 127 h 172"/>
                  <a:gd name="T8" fmla="*/ 151 w 170"/>
                  <a:gd name="T9" fmla="*/ 113 h 172"/>
                  <a:gd name="T10" fmla="*/ 159 w 170"/>
                  <a:gd name="T11" fmla="*/ 97 h 172"/>
                  <a:gd name="T12" fmla="*/ 150 w 170"/>
                  <a:gd name="T13" fmla="*/ 89 h 172"/>
                  <a:gd name="T14" fmla="*/ 145 w 170"/>
                  <a:gd name="T15" fmla="*/ 76 h 172"/>
                  <a:gd name="T16" fmla="*/ 145 w 170"/>
                  <a:gd name="T17" fmla="*/ 70 h 172"/>
                  <a:gd name="T18" fmla="*/ 149 w 170"/>
                  <a:gd name="T19" fmla="*/ 58 h 172"/>
                  <a:gd name="T20" fmla="*/ 156 w 170"/>
                  <a:gd name="T21" fmla="*/ 51 h 172"/>
                  <a:gd name="T22" fmla="*/ 156 w 170"/>
                  <a:gd name="T23" fmla="*/ 39 h 172"/>
                  <a:gd name="T24" fmla="*/ 148 w 170"/>
                  <a:gd name="T25" fmla="*/ 31 h 172"/>
                  <a:gd name="T26" fmla="*/ 134 w 170"/>
                  <a:gd name="T27" fmla="*/ 24 h 172"/>
                  <a:gd name="T28" fmla="*/ 120 w 170"/>
                  <a:gd name="T29" fmla="*/ 19 h 172"/>
                  <a:gd name="T30" fmla="*/ 103 w 170"/>
                  <a:gd name="T31" fmla="*/ 20 h 172"/>
                  <a:gd name="T32" fmla="*/ 94 w 170"/>
                  <a:gd name="T33" fmla="*/ 23 h 172"/>
                  <a:gd name="T34" fmla="*/ 85 w 170"/>
                  <a:gd name="T35" fmla="*/ 28 h 172"/>
                  <a:gd name="T36" fmla="*/ 81 w 170"/>
                  <a:gd name="T37" fmla="*/ 35 h 172"/>
                  <a:gd name="T38" fmla="*/ 56 w 170"/>
                  <a:gd name="T39" fmla="*/ 32 h 172"/>
                  <a:gd name="T40" fmla="*/ 50 w 170"/>
                  <a:gd name="T41" fmla="*/ 27 h 172"/>
                  <a:gd name="T42" fmla="*/ 41 w 170"/>
                  <a:gd name="T43" fmla="*/ 14 h 172"/>
                  <a:gd name="T44" fmla="*/ 36 w 170"/>
                  <a:gd name="T45" fmla="*/ 6 h 172"/>
                  <a:gd name="T46" fmla="*/ 27 w 170"/>
                  <a:gd name="T47" fmla="*/ 7 h 172"/>
                  <a:gd name="T48" fmla="*/ 19 w 170"/>
                  <a:gd name="T49" fmla="*/ 11 h 172"/>
                  <a:gd name="T50" fmla="*/ 11 w 170"/>
                  <a:gd name="T51" fmla="*/ 3 h 172"/>
                  <a:gd name="T52" fmla="*/ 6 w 170"/>
                  <a:gd name="T53" fmla="*/ 4 h 172"/>
                  <a:gd name="T54" fmla="*/ 3 w 170"/>
                  <a:gd name="T55" fmla="*/ 13 h 172"/>
                  <a:gd name="T56" fmla="*/ 6 w 170"/>
                  <a:gd name="T57" fmla="*/ 29 h 172"/>
                  <a:gd name="T58" fmla="*/ 7 w 170"/>
                  <a:gd name="T59" fmla="*/ 40 h 172"/>
                  <a:gd name="T60" fmla="*/ 13 w 170"/>
                  <a:gd name="T61" fmla="*/ 48 h 172"/>
                  <a:gd name="T62" fmla="*/ 22 w 170"/>
                  <a:gd name="T63" fmla="*/ 51 h 172"/>
                  <a:gd name="T64" fmla="*/ 15 w 170"/>
                  <a:gd name="T65" fmla="*/ 59 h 172"/>
                  <a:gd name="T66" fmla="*/ 21 w 170"/>
                  <a:gd name="T67" fmla="*/ 75 h 172"/>
                  <a:gd name="T68" fmla="*/ 32 w 170"/>
                  <a:gd name="T69" fmla="*/ 85 h 172"/>
                  <a:gd name="T70" fmla="*/ 38 w 170"/>
                  <a:gd name="T71" fmla="*/ 103 h 172"/>
                  <a:gd name="T72" fmla="*/ 43 w 170"/>
                  <a:gd name="T73" fmla="*/ 110 h 172"/>
                  <a:gd name="T74" fmla="*/ 54 w 170"/>
                  <a:gd name="T75" fmla="*/ 113 h 172"/>
                  <a:gd name="T76" fmla="*/ 60 w 170"/>
                  <a:gd name="T77" fmla="*/ 126 h 172"/>
                  <a:gd name="T78" fmla="*/ 63 w 170"/>
                  <a:gd name="T79" fmla="*/ 135 h 172"/>
                  <a:gd name="T80" fmla="*/ 71 w 170"/>
                  <a:gd name="T81" fmla="*/ 145 h 172"/>
                  <a:gd name="T82" fmla="*/ 78 w 170"/>
                  <a:gd name="T83" fmla="*/ 153 h 172"/>
                  <a:gd name="T84" fmla="*/ 85 w 170"/>
                  <a:gd name="T85" fmla="*/ 155 h 172"/>
                  <a:gd name="T86" fmla="*/ 108 w 170"/>
                  <a:gd name="T87" fmla="*/ 148 h 172"/>
                  <a:gd name="T88" fmla="*/ 131 w 170"/>
                  <a:gd name="T89" fmla="*/ 168 h 172"/>
                  <a:gd name="T90" fmla="*/ 146 w 170"/>
                  <a:gd name="T91" fmla="*/ 170 h 172"/>
                  <a:gd name="T92" fmla="*/ 6 w 170"/>
                  <a:gd name="T93" fmla="*/ 18 h 172"/>
                  <a:gd name="T94" fmla="*/ 16 w 170"/>
                  <a:gd name="T95" fmla="*/ 31 h 172"/>
                  <a:gd name="T96" fmla="*/ 10 w 170"/>
                  <a:gd name="T97" fmla="*/ 32 h 172"/>
                  <a:gd name="T98" fmla="*/ 8 w 170"/>
                  <a:gd name="T99" fmla="*/ 2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2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tx2">
                    <a:lumMod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62" name="Freeform 204"/>
              <p:cNvSpPr>
                <a:spLocks noEditPoints="1"/>
              </p:cNvSpPr>
              <p:nvPr/>
            </p:nvSpPr>
            <p:spPr bwMode="auto">
              <a:xfrm>
                <a:off x="4721" y="2131"/>
                <a:ext cx="769" cy="363"/>
              </a:xfrm>
              <a:custGeom>
                <a:avLst/>
                <a:gdLst>
                  <a:gd name="T0" fmla="*/ 21 w 392"/>
                  <a:gd name="T1" fmla="*/ 30 h 185"/>
                  <a:gd name="T2" fmla="*/ 42 w 392"/>
                  <a:gd name="T3" fmla="*/ 67 h 185"/>
                  <a:gd name="T4" fmla="*/ 73 w 392"/>
                  <a:gd name="T5" fmla="*/ 116 h 185"/>
                  <a:gd name="T6" fmla="*/ 93 w 392"/>
                  <a:gd name="T7" fmla="*/ 97 h 185"/>
                  <a:gd name="T8" fmla="*/ 73 w 392"/>
                  <a:gd name="T9" fmla="*/ 74 h 185"/>
                  <a:gd name="T10" fmla="*/ 65 w 392"/>
                  <a:gd name="T11" fmla="*/ 54 h 185"/>
                  <a:gd name="T12" fmla="*/ 47 w 392"/>
                  <a:gd name="T13" fmla="*/ 31 h 185"/>
                  <a:gd name="T14" fmla="*/ 7 w 392"/>
                  <a:gd name="T15" fmla="*/ 32 h 185"/>
                  <a:gd name="T16" fmla="*/ 279 w 392"/>
                  <a:gd name="T17" fmla="*/ 55 h 185"/>
                  <a:gd name="T18" fmla="*/ 286 w 392"/>
                  <a:gd name="T19" fmla="*/ 62 h 185"/>
                  <a:gd name="T20" fmla="*/ 282 w 392"/>
                  <a:gd name="T21" fmla="*/ 43 h 185"/>
                  <a:gd name="T22" fmla="*/ 63 w 392"/>
                  <a:gd name="T23" fmla="*/ 45 h 185"/>
                  <a:gd name="T24" fmla="*/ 254 w 392"/>
                  <a:gd name="T25" fmla="*/ 47 h 185"/>
                  <a:gd name="T26" fmla="*/ 214 w 392"/>
                  <a:gd name="T27" fmla="*/ 54 h 185"/>
                  <a:gd name="T28" fmla="*/ 209 w 392"/>
                  <a:gd name="T29" fmla="*/ 105 h 185"/>
                  <a:gd name="T30" fmla="*/ 217 w 392"/>
                  <a:gd name="T31" fmla="*/ 100 h 185"/>
                  <a:gd name="T32" fmla="*/ 236 w 392"/>
                  <a:gd name="T33" fmla="*/ 107 h 185"/>
                  <a:gd name="T34" fmla="*/ 226 w 392"/>
                  <a:gd name="T35" fmla="*/ 74 h 185"/>
                  <a:gd name="T36" fmla="*/ 237 w 392"/>
                  <a:gd name="T37" fmla="*/ 60 h 185"/>
                  <a:gd name="T38" fmla="*/ 81 w 392"/>
                  <a:gd name="T39" fmla="*/ 51 h 185"/>
                  <a:gd name="T40" fmla="*/ 32 w 392"/>
                  <a:gd name="T41" fmla="*/ 77 h 185"/>
                  <a:gd name="T42" fmla="*/ 304 w 392"/>
                  <a:gd name="T43" fmla="*/ 80 h 185"/>
                  <a:gd name="T44" fmla="*/ 241 w 392"/>
                  <a:gd name="T45" fmla="*/ 85 h 185"/>
                  <a:gd name="T46" fmla="*/ 96 w 392"/>
                  <a:gd name="T47" fmla="*/ 86 h 185"/>
                  <a:gd name="T48" fmla="*/ 249 w 392"/>
                  <a:gd name="T49" fmla="*/ 87 h 185"/>
                  <a:gd name="T50" fmla="*/ 282 w 392"/>
                  <a:gd name="T51" fmla="*/ 98 h 185"/>
                  <a:gd name="T52" fmla="*/ 291 w 392"/>
                  <a:gd name="T53" fmla="*/ 97 h 185"/>
                  <a:gd name="T54" fmla="*/ 241 w 392"/>
                  <a:gd name="T55" fmla="*/ 113 h 185"/>
                  <a:gd name="T56" fmla="*/ 241 w 392"/>
                  <a:gd name="T57" fmla="*/ 113 h 185"/>
                  <a:gd name="T58" fmla="*/ 121 w 392"/>
                  <a:gd name="T59" fmla="*/ 145 h 185"/>
                  <a:gd name="T60" fmla="*/ 168 w 392"/>
                  <a:gd name="T61" fmla="*/ 151 h 185"/>
                  <a:gd name="T62" fmla="*/ 134 w 392"/>
                  <a:gd name="T63" fmla="*/ 128 h 185"/>
                  <a:gd name="T64" fmla="*/ 335 w 392"/>
                  <a:gd name="T65" fmla="*/ 127 h 185"/>
                  <a:gd name="T66" fmla="*/ 156 w 392"/>
                  <a:gd name="T67" fmla="*/ 136 h 185"/>
                  <a:gd name="T68" fmla="*/ 309 w 392"/>
                  <a:gd name="T69" fmla="*/ 147 h 185"/>
                  <a:gd name="T70" fmla="*/ 271 w 392"/>
                  <a:gd name="T71" fmla="*/ 155 h 185"/>
                  <a:gd name="T72" fmla="*/ 189 w 392"/>
                  <a:gd name="T73" fmla="*/ 158 h 185"/>
                  <a:gd name="T74" fmla="*/ 283 w 392"/>
                  <a:gd name="T75" fmla="*/ 157 h 185"/>
                  <a:gd name="T76" fmla="*/ 231 w 392"/>
                  <a:gd name="T77" fmla="*/ 159 h 185"/>
                  <a:gd name="T78" fmla="*/ 243 w 392"/>
                  <a:gd name="T79" fmla="*/ 159 h 185"/>
                  <a:gd name="T80" fmla="*/ 249 w 392"/>
                  <a:gd name="T81" fmla="*/ 170 h 185"/>
                  <a:gd name="T82" fmla="*/ 259 w 392"/>
                  <a:gd name="T83" fmla="*/ 171 h 185"/>
                  <a:gd name="T84" fmla="*/ 219 w 392"/>
                  <a:gd name="T85" fmla="*/ 174 h 185"/>
                  <a:gd name="T86" fmla="*/ 126 w 392"/>
                  <a:gd name="T87" fmla="*/ 42 h 185"/>
                  <a:gd name="T88" fmla="*/ 124 w 392"/>
                  <a:gd name="T89" fmla="*/ 75 h 185"/>
                  <a:gd name="T90" fmla="*/ 146 w 392"/>
                  <a:gd name="T91" fmla="*/ 97 h 185"/>
                  <a:gd name="T92" fmla="*/ 172 w 392"/>
                  <a:gd name="T93" fmla="*/ 103 h 185"/>
                  <a:gd name="T94" fmla="*/ 203 w 392"/>
                  <a:gd name="T95" fmla="*/ 52 h 185"/>
                  <a:gd name="T96" fmla="*/ 180 w 392"/>
                  <a:gd name="T97" fmla="*/ 21 h 185"/>
                  <a:gd name="T98" fmla="*/ 156 w 392"/>
                  <a:gd name="T99" fmla="*/ 51 h 185"/>
                  <a:gd name="T100" fmla="*/ 314 w 392"/>
                  <a:gd name="T101" fmla="*/ 75 h 185"/>
                  <a:gd name="T102" fmla="*/ 325 w 392"/>
                  <a:gd name="T103" fmla="*/ 92 h 185"/>
                  <a:gd name="T104" fmla="*/ 329 w 392"/>
                  <a:gd name="T105" fmla="*/ 102 h 185"/>
                  <a:gd name="T106" fmla="*/ 368 w 392"/>
                  <a:gd name="T107" fmla="*/ 122 h 185"/>
                  <a:gd name="T108" fmla="*/ 373 w 392"/>
                  <a:gd name="T109" fmla="*/ 155 h 185"/>
                  <a:gd name="T110" fmla="*/ 392 w 392"/>
                  <a:gd name="T111" fmla="*/ 134 h 185"/>
                  <a:gd name="T112" fmla="*/ 348 w 392"/>
                  <a:gd name="T113" fmla="*/ 99 h 185"/>
                  <a:gd name="T114" fmla="*/ 331 w 392"/>
                  <a:gd name="T115" fmla="*/ 7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2" h="185">
                    <a:moveTo>
                      <a:pt x="11" y="4"/>
                    </a:moveTo>
                    <a:cubicBezTo>
                      <a:pt x="10" y="4"/>
                      <a:pt x="9" y="2"/>
                      <a:pt x="8" y="1"/>
                    </a:cubicBezTo>
                    <a:cubicBezTo>
                      <a:pt x="6" y="0"/>
                      <a:pt x="4" y="0"/>
                      <a:pt x="1" y="0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11"/>
                      <a:pt x="4" y="15"/>
                      <a:pt x="7" y="17"/>
                    </a:cubicBezTo>
                    <a:cubicBezTo>
                      <a:pt x="8" y="17"/>
                      <a:pt x="9" y="17"/>
                      <a:pt x="9" y="18"/>
                    </a:cubicBezTo>
                    <a:cubicBezTo>
                      <a:pt x="11" y="19"/>
                      <a:pt x="11" y="21"/>
                      <a:pt x="12" y="22"/>
                    </a:cubicBezTo>
                    <a:cubicBezTo>
                      <a:pt x="13" y="23"/>
                      <a:pt x="15" y="23"/>
                      <a:pt x="16" y="24"/>
                    </a:cubicBezTo>
                    <a:cubicBezTo>
                      <a:pt x="17" y="25"/>
                      <a:pt x="16" y="26"/>
                      <a:pt x="17" y="27"/>
                    </a:cubicBezTo>
                    <a:cubicBezTo>
                      <a:pt x="18" y="28"/>
                      <a:pt x="20" y="29"/>
                      <a:pt x="21" y="30"/>
                    </a:cubicBez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3" y="34"/>
                      <a:pt x="23" y="34"/>
                    </a:cubicBezTo>
                    <a:cubicBezTo>
                      <a:pt x="24" y="36"/>
                      <a:pt x="24" y="37"/>
                      <a:pt x="24" y="40"/>
                    </a:cubicBezTo>
                    <a:cubicBezTo>
                      <a:pt x="26" y="40"/>
                      <a:pt x="28" y="40"/>
                      <a:pt x="29" y="41"/>
                    </a:cubicBezTo>
                    <a:cubicBezTo>
                      <a:pt x="30" y="41"/>
                      <a:pt x="31" y="43"/>
                      <a:pt x="31" y="44"/>
                    </a:cubicBezTo>
                    <a:cubicBezTo>
                      <a:pt x="32" y="44"/>
                      <a:pt x="33" y="43"/>
                      <a:pt x="33" y="44"/>
                    </a:cubicBezTo>
                    <a:cubicBezTo>
                      <a:pt x="34" y="46"/>
                      <a:pt x="33" y="49"/>
                      <a:pt x="33" y="52"/>
                    </a:cubicBezTo>
                    <a:cubicBezTo>
                      <a:pt x="34" y="53"/>
                      <a:pt x="36" y="56"/>
                      <a:pt x="36" y="57"/>
                    </a:cubicBezTo>
                    <a:cubicBezTo>
                      <a:pt x="36" y="58"/>
                      <a:pt x="36" y="59"/>
                      <a:pt x="36" y="60"/>
                    </a:cubicBezTo>
                    <a:cubicBezTo>
                      <a:pt x="37" y="61"/>
                      <a:pt x="39" y="61"/>
                      <a:pt x="39" y="62"/>
                    </a:cubicBezTo>
                    <a:cubicBezTo>
                      <a:pt x="41" y="63"/>
                      <a:pt x="41" y="65"/>
                      <a:pt x="42" y="67"/>
                    </a:cubicBezTo>
                    <a:cubicBezTo>
                      <a:pt x="43" y="68"/>
                      <a:pt x="46" y="69"/>
                      <a:pt x="47" y="70"/>
                    </a:cubicBezTo>
                    <a:cubicBezTo>
                      <a:pt x="48" y="72"/>
                      <a:pt x="51" y="81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4" y="84"/>
                      <a:pt x="53" y="86"/>
                      <a:pt x="53" y="87"/>
                    </a:cubicBezTo>
                    <a:cubicBezTo>
                      <a:pt x="53" y="88"/>
                      <a:pt x="55" y="88"/>
                      <a:pt x="55" y="89"/>
                    </a:cubicBezTo>
                    <a:cubicBezTo>
                      <a:pt x="56" y="91"/>
                      <a:pt x="58" y="97"/>
                      <a:pt x="59" y="98"/>
                    </a:cubicBezTo>
                    <a:cubicBezTo>
                      <a:pt x="59" y="98"/>
                      <a:pt x="61" y="99"/>
                      <a:pt x="61" y="99"/>
                    </a:cubicBezTo>
                    <a:cubicBezTo>
                      <a:pt x="63" y="102"/>
                      <a:pt x="63" y="105"/>
                      <a:pt x="64" y="108"/>
                    </a:cubicBezTo>
                    <a:cubicBezTo>
                      <a:pt x="64" y="109"/>
                      <a:pt x="66" y="111"/>
                      <a:pt x="67" y="112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7" y="114"/>
                      <a:pt x="72" y="115"/>
                      <a:pt x="73" y="116"/>
                    </a:cubicBezTo>
                    <a:cubicBezTo>
                      <a:pt x="73" y="116"/>
                      <a:pt x="75" y="116"/>
                      <a:pt x="75" y="117"/>
                    </a:cubicBezTo>
                    <a:cubicBezTo>
                      <a:pt x="76" y="117"/>
                      <a:pt x="79" y="121"/>
                      <a:pt x="80" y="122"/>
                    </a:cubicBezTo>
                    <a:cubicBezTo>
                      <a:pt x="81" y="123"/>
                      <a:pt x="83" y="123"/>
                      <a:pt x="85" y="123"/>
                    </a:cubicBezTo>
                    <a:cubicBezTo>
                      <a:pt x="84" y="122"/>
                      <a:pt x="84" y="120"/>
                      <a:pt x="83" y="120"/>
                    </a:cubicBezTo>
                    <a:cubicBezTo>
                      <a:pt x="82" y="120"/>
                      <a:pt x="83" y="119"/>
                      <a:pt x="85" y="119"/>
                    </a:cubicBezTo>
                    <a:cubicBezTo>
                      <a:pt x="85" y="120"/>
                      <a:pt x="87" y="122"/>
                      <a:pt x="89" y="121"/>
                    </a:cubicBezTo>
                    <a:cubicBezTo>
                      <a:pt x="90" y="121"/>
                      <a:pt x="89" y="120"/>
                      <a:pt x="90" y="119"/>
                    </a:cubicBezTo>
                    <a:cubicBezTo>
                      <a:pt x="90" y="120"/>
                      <a:pt x="90" y="120"/>
                      <a:pt x="90" y="120"/>
                    </a:cubicBezTo>
                    <a:cubicBezTo>
                      <a:pt x="92" y="120"/>
                      <a:pt x="93" y="120"/>
                      <a:pt x="94" y="120"/>
                    </a:cubicBezTo>
                    <a:cubicBezTo>
                      <a:pt x="92" y="119"/>
                      <a:pt x="95" y="101"/>
                      <a:pt x="96" y="98"/>
                    </a:cubicBezTo>
                    <a:cubicBezTo>
                      <a:pt x="95" y="97"/>
                      <a:pt x="94" y="97"/>
                      <a:pt x="93" y="97"/>
                    </a:cubicBezTo>
                    <a:cubicBezTo>
                      <a:pt x="92" y="96"/>
                      <a:pt x="91" y="91"/>
                      <a:pt x="91" y="89"/>
                    </a:cubicBezTo>
                    <a:cubicBezTo>
                      <a:pt x="89" y="90"/>
                      <a:pt x="87" y="89"/>
                      <a:pt x="87" y="89"/>
                    </a:cubicBezTo>
                    <a:cubicBezTo>
                      <a:pt x="86" y="89"/>
                      <a:pt x="85" y="88"/>
                      <a:pt x="85" y="88"/>
                    </a:cubicBezTo>
                    <a:cubicBezTo>
                      <a:pt x="85" y="87"/>
                      <a:pt x="86" y="87"/>
                      <a:pt x="85" y="85"/>
                    </a:cubicBezTo>
                    <a:cubicBezTo>
                      <a:pt x="85" y="85"/>
                      <a:pt x="82" y="84"/>
                      <a:pt x="82" y="83"/>
                    </a:cubicBezTo>
                    <a:cubicBezTo>
                      <a:pt x="82" y="82"/>
                      <a:pt x="82" y="77"/>
                      <a:pt x="83" y="76"/>
                    </a:cubicBezTo>
                    <a:cubicBezTo>
                      <a:pt x="81" y="76"/>
                      <a:pt x="80" y="76"/>
                      <a:pt x="79" y="76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7" y="75"/>
                      <a:pt x="77" y="76"/>
                      <a:pt x="76" y="76"/>
                    </a:cubicBezTo>
                    <a:cubicBezTo>
                      <a:pt x="76" y="76"/>
                      <a:pt x="74" y="74"/>
                      <a:pt x="73" y="74"/>
                    </a:cubicBezTo>
                    <a:cubicBezTo>
                      <a:pt x="73" y="73"/>
                      <a:pt x="73" y="70"/>
                      <a:pt x="73" y="69"/>
                    </a:cubicBezTo>
                    <a:cubicBezTo>
                      <a:pt x="73" y="68"/>
                      <a:pt x="76" y="67"/>
                      <a:pt x="76" y="66"/>
                    </a:cubicBezTo>
                    <a:cubicBezTo>
                      <a:pt x="76" y="66"/>
                      <a:pt x="76" y="64"/>
                      <a:pt x="76" y="64"/>
                    </a:cubicBezTo>
                    <a:cubicBezTo>
                      <a:pt x="76" y="64"/>
                      <a:pt x="73" y="59"/>
                      <a:pt x="73" y="59"/>
                    </a:cubicBezTo>
                    <a:cubicBezTo>
                      <a:pt x="72" y="58"/>
                      <a:pt x="73" y="57"/>
                      <a:pt x="73" y="56"/>
                    </a:cubicBezTo>
                    <a:cubicBezTo>
                      <a:pt x="71" y="55"/>
                      <a:pt x="70" y="56"/>
                      <a:pt x="69" y="56"/>
                    </a:cubicBezTo>
                    <a:cubicBezTo>
                      <a:pt x="69" y="54"/>
                      <a:pt x="69" y="54"/>
                      <a:pt x="70" y="52"/>
                    </a:cubicBezTo>
                    <a:cubicBezTo>
                      <a:pt x="70" y="52"/>
                      <a:pt x="69" y="51"/>
                      <a:pt x="69" y="51"/>
                    </a:cubicBezTo>
                    <a:cubicBezTo>
                      <a:pt x="68" y="53"/>
                      <a:pt x="68" y="53"/>
                      <a:pt x="67" y="55"/>
                    </a:cubicBezTo>
                    <a:cubicBezTo>
                      <a:pt x="67" y="55"/>
                      <a:pt x="65" y="55"/>
                      <a:pt x="65" y="55"/>
                    </a:cubicBezTo>
                    <a:cubicBezTo>
                      <a:pt x="65" y="55"/>
                      <a:pt x="65" y="54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1" y="52"/>
                      <a:pt x="62" y="50"/>
                      <a:pt x="61" y="48"/>
                    </a:cubicBezTo>
                    <a:cubicBezTo>
                      <a:pt x="60" y="47"/>
                      <a:pt x="58" y="46"/>
                      <a:pt x="57" y="45"/>
                    </a:cubicBezTo>
                    <a:cubicBezTo>
                      <a:pt x="55" y="43"/>
                      <a:pt x="55" y="41"/>
                      <a:pt x="55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4" y="41"/>
                      <a:pt x="49" y="42"/>
                      <a:pt x="51" y="41"/>
                    </a:cubicBezTo>
                    <a:cubicBezTo>
                      <a:pt x="51" y="41"/>
                      <a:pt x="50" y="41"/>
                      <a:pt x="50" y="40"/>
                    </a:cubicBezTo>
                    <a:cubicBezTo>
                      <a:pt x="49" y="39"/>
                      <a:pt x="49" y="37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7" y="32"/>
                      <a:pt x="47" y="31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41" y="26"/>
                      <a:pt x="36" y="23"/>
                      <a:pt x="35" y="22"/>
                    </a:cubicBezTo>
                    <a:cubicBezTo>
                      <a:pt x="34" y="21"/>
                      <a:pt x="35" y="19"/>
                      <a:pt x="34" y="18"/>
                    </a:cubicBezTo>
                    <a:cubicBezTo>
                      <a:pt x="34" y="18"/>
                      <a:pt x="32" y="18"/>
                      <a:pt x="31" y="17"/>
                    </a:cubicBezTo>
                    <a:cubicBezTo>
                      <a:pt x="30" y="16"/>
                      <a:pt x="31" y="13"/>
                      <a:pt x="29" y="13"/>
                    </a:cubicBezTo>
                    <a:cubicBezTo>
                      <a:pt x="29" y="13"/>
                      <a:pt x="27" y="13"/>
                      <a:pt x="27" y="13"/>
                    </a:cubicBezTo>
                    <a:cubicBezTo>
                      <a:pt x="26" y="13"/>
                      <a:pt x="27" y="11"/>
                      <a:pt x="27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9" y="2"/>
                      <a:pt x="14" y="5"/>
                      <a:pt x="11" y="4"/>
                    </a:cubicBezTo>
                    <a:close/>
                    <a:moveTo>
                      <a:pt x="7" y="32"/>
                    </a:moveTo>
                    <a:cubicBezTo>
                      <a:pt x="9" y="35"/>
                      <a:pt x="11" y="38"/>
                      <a:pt x="8" y="32"/>
                    </a:cubicBezTo>
                    <a:lnTo>
                      <a:pt x="7" y="32"/>
                    </a:lnTo>
                    <a:close/>
                    <a:moveTo>
                      <a:pt x="285" y="35"/>
                    </a:moveTo>
                    <a:cubicBezTo>
                      <a:pt x="285" y="38"/>
                      <a:pt x="285" y="40"/>
                      <a:pt x="286" y="42"/>
                    </a:cubicBezTo>
                    <a:cubicBezTo>
                      <a:pt x="286" y="42"/>
                      <a:pt x="288" y="42"/>
                      <a:pt x="289" y="42"/>
                    </a:cubicBezTo>
                    <a:cubicBezTo>
                      <a:pt x="289" y="42"/>
                      <a:pt x="290" y="41"/>
                      <a:pt x="289" y="41"/>
                    </a:cubicBezTo>
                    <a:cubicBezTo>
                      <a:pt x="289" y="41"/>
                      <a:pt x="289" y="38"/>
                      <a:pt x="289" y="38"/>
                    </a:cubicBezTo>
                    <a:cubicBezTo>
                      <a:pt x="287" y="36"/>
                      <a:pt x="286" y="36"/>
                      <a:pt x="285" y="35"/>
                    </a:cubicBezTo>
                    <a:close/>
                    <a:moveTo>
                      <a:pt x="280" y="39"/>
                    </a:moveTo>
                    <a:cubicBezTo>
                      <a:pt x="277" y="43"/>
                      <a:pt x="277" y="47"/>
                      <a:pt x="275" y="52"/>
                    </a:cubicBezTo>
                    <a:cubicBezTo>
                      <a:pt x="276" y="53"/>
                      <a:pt x="278" y="54"/>
                      <a:pt x="279" y="55"/>
                    </a:cubicBezTo>
                    <a:cubicBezTo>
                      <a:pt x="279" y="57"/>
                      <a:pt x="278" y="56"/>
                      <a:pt x="277" y="57"/>
                    </a:cubicBezTo>
                    <a:cubicBezTo>
                      <a:pt x="277" y="58"/>
                      <a:pt x="277" y="58"/>
                      <a:pt x="277" y="58"/>
                    </a:cubicBezTo>
                    <a:cubicBezTo>
                      <a:pt x="277" y="58"/>
                      <a:pt x="279" y="62"/>
                      <a:pt x="277" y="63"/>
                    </a:cubicBezTo>
                    <a:cubicBezTo>
                      <a:pt x="277" y="64"/>
                      <a:pt x="277" y="64"/>
                      <a:pt x="277" y="64"/>
                    </a:cubicBezTo>
                    <a:cubicBezTo>
                      <a:pt x="277" y="65"/>
                      <a:pt x="279" y="67"/>
                      <a:pt x="280" y="68"/>
                    </a:cubicBezTo>
                    <a:cubicBezTo>
                      <a:pt x="281" y="69"/>
                      <a:pt x="281" y="70"/>
                      <a:pt x="283" y="70"/>
                    </a:cubicBezTo>
                    <a:cubicBezTo>
                      <a:pt x="285" y="71"/>
                      <a:pt x="279" y="66"/>
                      <a:pt x="279" y="66"/>
                    </a:cubicBezTo>
                    <a:cubicBezTo>
                      <a:pt x="279" y="64"/>
                      <a:pt x="279" y="62"/>
                      <a:pt x="279" y="61"/>
                    </a:cubicBezTo>
                    <a:cubicBezTo>
                      <a:pt x="279" y="61"/>
                      <a:pt x="283" y="58"/>
                      <a:pt x="282" y="59"/>
                    </a:cubicBezTo>
                    <a:cubicBezTo>
                      <a:pt x="283" y="59"/>
                      <a:pt x="283" y="59"/>
                      <a:pt x="284" y="59"/>
                    </a:cubicBezTo>
                    <a:cubicBezTo>
                      <a:pt x="285" y="59"/>
                      <a:pt x="285" y="61"/>
                      <a:pt x="286" y="62"/>
                    </a:cubicBezTo>
                    <a:cubicBezTo>
                      <a:pt x="287" y="62"/>
                      <a:pt x="287" y="61"/>
                      <a:pt x="288" y="62"/>
                    </a:cubicBezTo>
                    <a:cubicBezTo>
                      <a:pt x="287" y="60"/>
                      <a:pt x="287" y="58"/>
                      <a:pt x="287" y="56"/>
                    </a:cubicBezTo>
                    <a:cubicBezTo>
                      <a:pt x="286" y="56"/>
                      <a:pt x="284" y="57"/>
                      <a:pt x="283" y="56"/>
                    </a:cubicBezTo>
                    <a:cubicBezTo>
                      <a:pt x="285" y="55"/>
                      <a:pt x="286" y="53"/>
                      <a:pt x="288" y="52"/>
                    </a:cubicBezTo>
                    <a:cubicBezTo>
                      <a:pt x="286" y="51"/>
                      <a:pt x="289" y="51"/>
                      <a:pt x="286" y="50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85" y="50"/>
                      <a:pt x="283" y="51"/>
                      <a:pt x="283" y="52"/>
                    </a:cubicBezTo>
                    <a:cubicBezTo>
                      <a:pt x="282" y="52"/>
                      <a:pt x="283" y="53"/>
                      <a:pt x="283" y="54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2" y="50"/>
                      <a:pt x="283" y="46"/>
                      <a:pt x="281" y="45"/>
                    </a:cubicBezTo>
                    <a:cubicBezTo>
                      <a:pt x="281" y="45"/>
                      <a:pt x="282" y="42"/>
                      <a:pt x="282" y="43"/>
                    </a:cubicBezTo>
                    <a:cubicBezTo>
                      <a:pt x="283" y="42"/>
                      <a:pt x="283" y="42"/>
                      <a:pt x="283" y="42"/>
                    </a:cubicBezTo>
                    <a:cubicBezTo>
                      <a:pt x="282" y="41"/>
                      <a:pt x="282" y="41"/>
                      <a:pt x="282" y="40"/>
                    </a:cubicBezTo>
                    <a:lnTo>
                      <a:pt x="280" y="39"/>
                    </a:lnTo>
                    <a:close/>
                    <a:moveTo>
                      <a:pt x="57" y="41"/>
                    </a:moveTo>
                    <a:cubicBezTo>
                      <a:pt x="57" y="41"/>
                      <a:pt x="57" y="43"/>
                      <a:pt x="57" y="43"/>
                    </a:cubicBezTo>
                    <a:cubicBezTo>
                      <a:pt x="58" y="43"/>
                      <a:pt x="58" y="43"/>
                      <a:pt x="59" y="44"/>
                    </a:cubicBezTo>
                    <a:cubicBezTo>
                      <a:pt x="58" y="42"/>
                      <a:pt x="60" y="41"/>
                      <a:pt x="57" y="41"/>
                    </a:cubicBezTo>
                    <a:close/>
                    <a:moveTo>
                      <a:pt x="63" y="45"/>
                    </a:moveTo>
                    <a:cubicBezTo>
                      <a:pt x="63" y="45"/>
                      <a:pt x="63" y="47"/>
                      <a:pt x="63" y="47"/>
                    </a:cubicBezTo>
                    <a:cubicBezTo>
                      <a:pt x="64" y="47"/>
                      <a:pt x="64" y="47"/>
                      <a:pt x="65" y="48"/>
                    </a:cubicBezTo>
                    <a:cubicBezTo>
                      <a:pt x="68" y="48"/>
                      <a:pt x="63" y="45"/>
                      <a:pt x="63" y="45"/>
                    </a:cubicBezTo>
                    <a:close/>
                    <a:moveTo>
                      <a:pt x="19" y="46"/>
                    </a:move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9"/>
                      <a:pt x="21" y="49"/>
                      <a:pt x="21" y="50"/>
                    </a:cubicBezTo>
                    <a:cubicBezTo>
                      <a:pt x="22" y="50"/>
                      <a:pt x="24" y="54"/>
                      <a:pt x="25" y="55"/>
                    </a:cubicBezTo>
                    <a:cubicBezTo>
                      <a:pt x="26" y="55"/>
                      <a:pt x="26" y="52"/>
                      <a:pt x="25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3" y="50"/>
                      <a:pt x="23" y="48"/>
                      <a:pt x="22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7"/>
                      <a:pt x="19" y="46"/>
                    </a:cubicBezTo>
                    <a:close/>
                    <a:moveTo>
                      <a:pt x="254" y="47"/>
                    </a:moveTo>
                    <a:cubicBezTo>
                      <a:pt x="254" y="47"/>
                      <a:pt x="254" y="49"/>
                      <a:pt x="253" y="50"/>
                    </a:cubicBezTo>
                    <a:cubicBezTo>
                      <a:pt x="253" y="50"/>
                      <a:pt x="251" y="50"/>
                      <a:pt x="251" y="50"/>
                    </a:cubicBezTo>
                    <a:cubicBezTo>
                      <a:pt x="251" y="50"/>
                      <a:pt x="251" y="52"/>
                      <a:pt x="251" y="52"/>
                    </a:cubicBezTo>
                    <a:cubicBezTo>
                      <a:pt x="249" y="53"/>
                      <a:pt x="246" y="55"/>
                      <a:pt x="245" y="55"/>
                    </a:cubicBezTo>
                    <a:cubicBezTo>
                      <a:pt x="239" y="56"/>
                      <a:pt x="234" y="55"/>
                      <a:pt x="228" y="55"/>
                    </a:cubicBezTo>
                    <a:cubicBezTo>
                      <a:pt x="227" y="54"/>
                      <a:pt x="227" y="54"/>
                      <a:pt x="227" y="54"/>
                    </a:cubicBezTo>
                    <a:cubicBezTo>
                      <a:pt x="226" y="53"/>
                      <a:pt x="227" y="55"/>
                      <a:pt x="225" y="54"/>
                    </a:cubicBezTo>
                    <a:cubicBezTo>
                      <a:pt x="225" y="52"/>
                      <a:pt x="225" y="52"/>
                      <a:pt x="225" y="52"/>
                    </a:cubicBezTo>
                    <a:cubicBezTo>
                      <a:pt x="221" y="51"/>
                      <a:pt x="218" y="53"/>
                      <a:pt x="216" y="54"/>
                    </a:cubicBezTo>
                    <a:cubicBezTo>
                      <a:pt x="216" y="55"/>
                      <a:pt x="216" y="55"/>
                      <a:pt x="216" y="55"/>
                    </a:cubicBezTo>
                    <a:cubicBezTo>
                      <a:pt x="215" y="55"/>
                      <a:pt x="215" y="54"/>
                      <a:pt x="214" y="54"/>
                    </a:cubicBezTo>
                    <a:cubicBezTo>
                      <a:pt x="213" y="56"/>
                      <a:pt x="212" y="57"/>
                      <a:pt x="211" y="58"/>
                    </a:cubicBezTo>
                    <a:cubicBezTo>
                      <a:pt x="212" y="58"/>
                      <a:pt x="210" y="60"/>
                      <a:pt x="210" y="60"/>
                    </a:cubicBezTo>
                    <a:cubicBezTo>
                      <a:pt x="210" y="61"/>
                      <a:pt x="211" y="62"/>
                      <a:pt x="211" y="62"/>
                    </a:cubicBezTo>
                    <a:cubicBezTo>
                      <a:pt x="211" y="66"/>
                      <a:pt x="211" y="72"/>
                      <a:pt x="209" y="75"/>
                    </a:cubicBezTo>
                    <a:cubicBezTo>
                      <a:pt x="208" y="75"/>
                      <a:pt x="208" y="75"/>
                      <a:pt x="208" y="75"/>
                    </a:cubicBezTo>
                    <a:cubicBezTo>
                      <a:pt x="207" y="78"/>
                      <a:pt x="207" y="81"/>
                      <a:pt x="207" y="86"/>
                    </a:cubicBezTo>
                    <a:cubicBezTo>
                      <a:pt x="207" y="87"/>
                      <a:pt x="206" y="91"/>
                      <a:pt x="205" y="91"/>
                    </a:cubicBezTo>
                    <a:cubicBezTo>
                      <a:pt x="204" y="92"/>
                      <a:pt x="204" y="92"/>
                      <a:pt x="204" y="92"/>
                    </a:cubicBezTo>
                    <a:cubicBezTo>
                      <a:pt x="203" y="96"/>
                      <a:pt x="204" y="99"/>
                      <a:pt x="204" y="103"/>
                    </a:cubicBezTo>
                    <a:cubicBezTo>
                      <a:pt x="205" y="103"/>
                      <a:pt x="207" y="103"/>
                      <a:pt x="208" y="103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9" y="105"/>
                      <a:pt x="208" y="106"/>
                      <a:pt x="208" y="107"/>
                    </a:cubicBezTo>
                    <a:cubicBezTo>
                      <a:pt x="209" y="109"/>
                      <a:pt x="209" y="109"/>
                      <a:pt x="209" y="109"/>
                    </a:cubicBezTo>
                    <a:cubicBezTo>
                      <a:pt x="209" y="111"/>
                      <a:pt x="206" y="113"/>
                      <a:pt x="206" y="114"/>
                    </a:cubicBezTo>
                    <a:cubicBezTo>
                      <a:pt x="205" y="117"/>
                      <a:pt x="206" y="121"/>
                      <a:pt x="206" y="123"/>
                    </a:cubicBezTo>
                    <a:cubicBezTo>
                      <a:pt x="209" y="123"/>
                      <a:pt x="213" y="123"/>
                      <a:pt x="217" y="123"/>
                    </a:cubicBezTo>
                    <a:cubicBezTo>
                      <a:pt x="216" y="122"/>
                      <a:pt x="217" y="120"/>
                      <a:pt x="217" y="119"/>
                    </a:cubicBezTo>
                    <a:cubicBezTo>
                      <a:pt x="217" y="119"/>
                      <a:pt x="215" y="119"/>
                      <a:pt x="215" y="118"/>
                    </a:cubicBezTo>
                    <a:cubicBezTo>
                      <a:pt x="215" y="118"/>
                      <a:pt x="218" y="115"/>
                      <a:pt x="217" y="115"/>
                    </a:cubicBezTo>
                    <a:cubicBezTo>
                      <a:pt x="217" y="114"/>
                      <a:pt x="215" y="110"/>
                      <a:pt x="215" y="109"/>
                    </a:cubicBezTo>
                    <a:cubicBezTo>
                      <a:pt x="216" y="109"/>
                      <a:pt x="218" y="108"/>
                      <a:pt x="218" y="107"/>
                    </a:cubicBezTo>
                    <a:cubicBezTo>
                      <a:pt x="219" y="105"/>
                      <a:pt x="218" y="102"/>
                      <a:pt x="217" y="100"/>
                    </a:cubicBezTo>
                    <a:cubicBezTo>
                      <a:pt x="220" y="99"/>
                      <a:pt x="221" y="100"/>
                      <a:pt x="223" y="99"/>
                    </a:cubicBezTo>
                    <a:cubicBezTo>
                      <a:pt x="224" y="103"/>
                      <a:pt x="225" y="107"/>
                      <a:pt x="225" y="109"/>
                    </a:cubicBezTo>
                    <a:cubicBezTo>
                      <a:pt x="226" y="112"/>
                      <a:pt x="227" y="114"/>
                      <a:pt x="227" y="118"/>
                    </a:cubicBezTo>
                    <a:cubicBezTo>
                      <a:pt x="228" y="118"/>
                      <a:pt x="230" y="119"/>
                      <a:pt x="232" y="119"/>
                    </a:cubicBezTo>
                    <a:cubicBezTo>
                      <a:pt x="232" y="119"/>
                      <a:pt x="232" y="119"/>
                      <a:pt x="232" y="119"/>
                    </a:cubicBezTo>
                    <a:cubicBezTo>
                      <a:pt x="234" y="117"/>
                      <a:pt x="233" y="116"/>
                      <a:pt x="233" y="115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34" y="113"/>
                      <a:pt x="237" y="113"/>
                      <a:pt x="239" y="113"/>
                    </a:cubicBezTo>
                    <a:cubicBezTo>
                      <a:pt x="240" y="111"/>
                      <a:pt x="240" y="111"/>
                      <a:pt x="240" y="111"/>
                    </a:cubicBezTo>
                    <a:cubicBezTo>
                      <a:pt x="239" y="111"/>
                      <a:pt x="239" y="111"/>
                      <a:pt x="239" y="111"/>
                    </a:cubicBezTo>
                    <a:cubicBezTo>
                      <a:pt x="238" y="110"/>
                      <a:pt x="237" y="108"/>
                      <a:pt x="236" y="107"/>
                    </a:cubicBezTo>
                    <a:cubicBezTo>
                      <a:pt x="234" y="104"/>
                      <a:pt x="235" y="104"/>
                      <a:pt x="235" y="101"/>
                    </a:cubicBezTo>
                    <a:cubicBezTo>
                      <a:pt x="234" y="101"/>
                      <a:pt x="234" y="101"/>
                      <a:pt x="234" y="101"/>
                    </a:cubicBezTo>
                    <a:cubicBezTo>
                      <a:pt x="234" y="101"/>
                      <a:pt x="234" y="99"/>
                      <a:pt x="234" y="99"/>
                    </a:cubicBezTo>
                    <a:cubicBezTo>
                      <a:pt x="233" y="98"/>
                      <a:pt x="231" y="98"/>
                      <a:pt x="230" y="97"/>
                    </a:cubicBezTo>
                    <a:cubicBezTo>
                      <a:pt x="229" y="96"/>
                      <a:pt x="230" y="93"/>
                      <a:pt x="229" y="91"/>
                    </a:cubicBezTo>
                    <a:cubicBezTo>
                      <a:pt x="229" y="91"/>
                      <a:pt x="223" y="89"/>
                      <a:pt x="223" y="89"/>
                    </a:cubicBezTo>
                    <a:cubicBezTo>
                      <a:pt x="224" y="88"/>
                      <a:pt x="224" y="88"/>
                      <a:pt x="225" y="87"/>
                    </a:cubicBezTo>
                    <a:cubicBezTo>
                      <a:pt x="225" y="87"/>
                      <a:pt x="227" y="87"/>
                      <a:pt x="229" y="87"/>
                    </a:cubicBezTo>
                    <a:cubicBezTo>
                      <a:pt x="235" y="84"/>
                      <a:pt x="235" y="79"/>
                      <a:pt x="241" y="78"/>
                    </a:cubicBezTo>
                    <a:cubicBezTo>
                      <a:pt x="242" y="76"/>
                      <a:pt x="241" y="76"/>
                      <a:pt x="242" y="75"/>
                    </a:cubicBezTo>
                    <a:cubicBezTo>
                      <a:pt x="235" y="75"/>
                      <a:pt x="232" y="75"/>
                      <a:pt x="226" y="74"/>
                    </a:cubicBezTo>
                    <a:cubicBezTo>
                      <a:pt x="226" y="75"/>
                      <a:pt x="226" y="76"/>
                      <a:pt x="225" y="77"/>
                    </a:cubicBezTo>
                    <a:cubicBezTo>
                      <a:pt x="225" y="78"/>
                      <a:pt x="223" y="77"/>
                      <a:pt x="222" y="78"/>
                    </a:cubicBezTo>
                    <a:cubicBezTo>
                      <a:pt x="222" y="78"/>
                      <a:pt x="221" y="75"/>
                      <a:pt x="221" y="75"/>
                    </a:cubicBezTo>
                    <a:cubicBezTo>
                      <a:pt x="220" y="74"/>
                      <a:pt x="218" y="75"/>
                      <a:pt x="217" y="74"/>
                    </a:cubicBezTo>
                    <a:cubicBezTo>
                      <a:pt x="217" y="74"/>
                      <a:pt x="216" y="72"/>
                      <a:pt x="216" y="72"/>
                    </a:cubicBezTo>
                    <a:cubicBezTo>
                      <a:pt x="215" y="70"/>
                      <a:pt x="217" y="67"/>
                      <a:pt x="217" y="66"/>
                    </a:cubicBezTo>
                    <a:cubicBezTo>
                      <a:pt x="217" y="63"/>
                      <a:pt x="217" y="62"/>
                      <a:pt x="217" y="60"/>
                    </a:cubicBezTo>
                    <a:cubicBezTo>
                      <a:pt x="219" y="60"/>
                      <a:pt x="219" y="61"/>
                      <a:pt x="220" y="61"/>
                    </a:cubicBezTo>
                    <a:cubicBezTo>
                      <a:pt x="221" y="61"/>
                      <a:pt x="224" y="59"/>
                      <a:pt x="225" y="60"/>
                    </a:cubicBezTo>
                    <a:cubicBezTo>
                      <a:pt x="226" y="60"/>
                      <a:pt x="227" y="61"/>
                      <a:pt x="229" y="61"/>
                    </a:cubicBezTo>
                    <a:cubicBezTo>
                      <a:pt x="230" y="61"/>
                      <a:pt x="235" y="60"/>
                      <a:pt x="237" y="60"/>
                    </a:cubicBezTo>
                    <a:cubicBezTo>
                      <a:pt x="240" y="61"/>
                      <a:pt x="244" y="63"/>
                      <a:pt x="248" y="62"/>
                    </a:cubicBezTo>
                    <a:cubicBezTo>
                      <a:pt x="248" y="61"/>
                      <a:pt x="248" y="61"/>
                      <a:pt x="248" y="61"/>
                    </a:cubicBezTo>
                    <a:cubicBezTo>
                      <a:pt x="249" y="60"/>
                      <a:pt x="250" y="61"/>
                      <a:pt x="251" y="60"/>
                    </a:cubicBezTo>
                    <a:cubicBezTo>
                      <a:pt x="252" y="59"/>
                      <a:pt x="252" y="56"/>
                      <a:pt x="253" y="55"/>
                    </a:cubicBezTo>
                    <a:cubicBezTo>
                      <a:pt x="254" y="54"/>
                      <a:pt x="255" y="54"/>
                      <a:pt x="255" y="54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7" y="52"/>
                      <a:pt x="257" y="49"/>
                      <a:pt x="257" y="48"/>
                    </a:cubicBezTo>
                    <a:cubicBezTo>
                      <a:pt x="257" y="48"/>
                      <a:pt x="256" y="48"/>
                      <a:pt x="256" y="47"/>
                    </a:cubicBezTo>
                    <a:cubicBezTo>
                      <a:pt x="255" y="47"/>
                      <a:pt x="254" y="47"/>
                      <a:pt x="254" y="47"/>
                    </a:cubicBezTo>
                    <a:close/>
                    <a:moveTo>
                      <a:pt x="81" y="50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83" y="51"/>
                      <a:pt x="83" y="50"/>
                      <a:pt x="81" y="50"/>
                    </a:cubicBezTo>
                    <a:close/>
                    <a:moveTo>
                      <a:pt x="304" y="66"/>
                    </a:moveTo>
                    <a:cubicBezTo>
                      <a:pt x="303" y="67"/>
                      <a:pt x="303" y="67"/>
                      <a:pt x="303" y="67"/>
                    </a:cubicBezTo>
                    <a:cubicBezTo>
                      <a:pt x="294" y="69"/>
                      <a:pt x="305" y="69"/>
                      <a:pt x="309" y="69"/>
                    </a:cubicBezTo>
                    <a:cubicBezTo>
                      <a:pt x="309" y="69"/>
                      <a:pt x="310" y="68"/>
                      <a:pt x="310" y="67"/>
                    </a:cubicBezTo>
                    <a:cubicBezTo>
                      <a:pt x="309" y="67"/>
                      <a:pt x="304" y="65"/>
                      <a:pt x="304" y="66"/>
                    </a:cubicBezTo>
                    <a:close/>
                    <a:moveTo>
                      <a:pt x="277" y="69"/>
                    </a:moveTo>
                    <a:cubicBezTo>
                      <a:pt x="277" y="71"/>
                      <a:pt x="277" y="73"/>
                      <a:pt x="277" y="74"/>
                    </a:cubicBezTo>
                    <a:cubicBezTo>
                      <a:pt x="281" y="72"/>
                      <a:pt x="279" y="73"/>
                      <a:pt x="277" y="69"/>
                    </a:cubicBezTo>
                    <a:close/>
                    <a:moveTo>
                      <a:pt x="33" y="75"/>
                    </a:moveTo>
                    <a:cubicBezTo>
                      <a:pt x="33" y="76"/>
                      <a:pt x="32" y="76"/>
                      <a:pt x="32" y="77"/>
                    </a:cubicBezTo>
                    <a:cubicBezTo>
                      <a:pt x="32" y="78"/>
                      <a:pt x="34" y="82"/>
                      <a:pt x="34" y="83"/>
                    </a:cubicBezTo>
                    <a:cubicBezTo>
                      <a:pt x="34" y="83"/>
                      <a:pt x="37" y="84"/>
                      <a:pt x="38" y="84"/>
                    </a:cubicBezTo>
                    <a:cubicBezTo>
                      <a:pt x="38" y="83"/>
                      <a:pt x="39" y="83"/>
                      <a:pt x="37" y="83"/>
                    </a:cubicBezTo>
                    <a:cubicBezTo>
                      <a:pt x="36" y="80"/>
                      <a:pt x="36" y="78"/>
                      <a:pt x="35" y="75"/>
                    </a:cubicBezTo>
                    <a:cubicBezTo>
                      <a:pt x="35" y="75"/>
                      <a:pt x="33" y="76"/>
                      <a:pt x="33" y="75"/>
                    </a:cubicBezTo>
                    <a:close/>
                    <a:moveTo>
                      <a:pt x="301" y="75"/>
                    </a:moveTo>
                    <a:cubicBezTo>
                      <a:pt x="300" y="76"/>
                      <a:pt x="302" y="77"/>
                      <a:pt x="302" y="77"/>
                    </a:cubicBezTo>
                    <a:cubicBezTo>
                      <a:pt x="303" y="77"/>
                      <a:pt x="304" y="75"/>
                      <a:pt x="301" y="75"/>
                    </a:cubicBezTo>
                    <a:close/>
                    <a:moveTo>
                      <a:pt x="305" y="77"/>
                    </a:moveTo>
                    <a:cubicBezTo>
                      <a:pt x="304" y="78"/>
                      <a:pt x="304" y="78"/>
                      <a:pt x="304" y="78"/>
                    </a:cubicBezTo>
                    <a:cubicBezTo>
                      <a:pt x="304" y="79"/>
                      <a:pt x="304" y="80"/>
                      <a:pt x="304" y="80"/>
                    </a:cubicBezTo>
                    <a:cubicBezTo>
                      <a:pt x="304" y="80"/>
                      <a:pt x="306" y="80"/>
                      <a:pt x="307" y="81"/>
                    </a:cubicBezTo>
                    <a:cubicBezTo>
                      <a:pt x="306" y="80"/>
                      <a:pt x="309" y="79"/>
                      <a:pt x="305" y="77"/>
                    </a:cubicBezTo>
                    <a:close/>
                    <a:moveTo>
                      <a:pt x="279" y="79"/>
                    </a:moveTo>
                    <a:cubicBezTo>
                      <a:pt x="277" y="79"/>
                      <a:pt x="280" y="80"/>
                      <a:pt x="281" y="80"/>
                    </a:cubicBezTo>
                    <a:cubicBezTo>
                      <a:pt x="280" y="80"/>
                      <a:pt x="281" y="78"/>
                      <a:pt x="279" y="79"/>
                    </a:cubicBezTo>
                    <a:close/>
                    <a:moveTo>
                      <a:pt x="237" y="81"/>
                    </a:moveTo>
                    <a:cubicBezTo>
                      <a:pt x="237" y="81"/>
                      <a:pt x="237" y="82"/>
                      <a:pt x="237" y="82"/>
                    </a:cubicBezTo>
                    <a:cubicBezTo>
                      <a:pt x="236" y="81"/>
                      <a:pt x="236" y="83"/>
                      <a:pt x="236" y="83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4"/>
                      <a:pt x="239" y="84"/>
                      <a:pt x="239" y="84"/>
                    </a:cubicBezTo>
                    <a:cubicBezTo>
                      <a:pt x="241" y="84"/>
                      <a:pt x="241" y="85"/>
                      <a:pt x="241" y="85"/>
                    </a:cubicBezTo>
                    <a:cubicBezTo>
                      <a:pt x="241" y="85"/>
                      <a:pt x="242" y="84"/>
                      <a:pt x="242" y="83"/>
                    </a:cubicBezTo>
                    <a:cubicBezTo>
                      <a:pt x="244" y="84"/>
                      <a:pt x="243" y="82"/>
                      <a:pt x="243" y="82"/>
                    </a:cubicBezTo>
                    <a:cubicBezTo>
                      <a:pt x="242" y="82"/>
                      <a:pt x="239" y="81"/>
                      <a:pt x="237" y="81"/>
                    </a:cubicBezTo>
                    <a:close/>
                    <a:moveTo>
                      <a:pt x="92" y="82"/>
                    </a:moveTo>
                    <a:cubicBezTo>
                      <a:pt x="90" y="84"/>
                      <a:pt x="90" y="84"/>
                      <a:pt x="90" y="87"/>
                    </a:cubicBezTo>
                    <a:cubicBezTo>
                      <a:pt x="92" y="88"/>
                      <a:pt x="93" y="88"/>
                      <a:pt x="94" y="88"/>
                    </a:cubicBezTo>
                    <a:cubicBezTo>
                      <a:pt x="94" y="90"/>
                      <a:pt x="93" y="90"/>
                      <a:pt x="94" y="93"/>
                    </a:cubicBezTo>
                    <a:cubicBezTo>
                      <a:pt x="94" y="94"/>
                      <a:pt x="96" y="95"/>
                      <a:pt x="97" y="95"/>
                    </a:cubicBezTo>
                    <a:cubicBezTo>
                      <a:pt x="98" y="96"/>
                      <a:pt x="98" y="97"/>
                      <a:pt x="98" y="97"/>
                    </a:cubicBezTo>
                    <a:cubicBezTo>
                      <a:pt x="100" y="97"/>
                      <a:pt x="100" y="97"/>
                      <a:pt x="100" y="97"/>
                    </a:cubicBezTo>
                    <a:cubicBezTo>
                      <a:pt x="99" y="91"/>
                      <a:pt x="99" y="90"/>
                      <a:pt x="96" y="86"/>
                    </a:cubicBezTo>
                    <a:cubicBezTo>
                      <a:pt x="95" y="84"/>
                      <a:pt x="94" y="83"/>
                      <a:pt x="92" y="82"/>
                    </a:cubicBezTo>
                    <a:close/>
                    <a:moveTo>
                      <a:pt x="299" y="82"/>
                    </a:moveTo>
                    <a:cubicBezTo>
                      <a:pt x="298" y="85"/>
                      <a:pt x="298" y="85"/>
                      <a:pt x="298" y="85"/>
                    </a:cubicBezTo>
                    <a:cubicBezTo>
                      <a:pt x="299" y="85"/>
                      <a:pt x="300" y="85"/>
                      <a:pt x="301" y="85"/>
                    </a:cubicBezTo>
                    <a:cubicBezTo>
                      <a:pt x="301" y="85"/>
                      <a:pt x="301" y="83"/>
                      <a:pt x="301" y="83"/>
                    </a:cubicBezTo>
                    <a:cubicBezTo>
                      <a:pt x="301" y="83"/>
                      <a:pt x="300" y="82"/>
                      <a:pt x="299" y="82"/>
                    </a:cubicBezTo>
                    <a:close/>
                    <a:moveTo>
                      <a:pt x="260" y="83"/>
                    </a:moveTo>
                    <a:cubicBezTo>
                      <a:pt x="260" y="83"/>
                      <a:pt x="259" y="84"/>
                      <a:pt x="259" y="84"/>
                    </a:cubicBezTo>
                    <a:cubicBezTo>
                      <a:pt x="266" y="84"/>
                      <a:pt x="269" y="83"/>
                      <a:pt x="260" y="83"/>
                    </a:cubicBezTo>
                    <a:close/>
                    <a:moveTo>
                      <a:pt x="249" y="84"/>
                    </a:moveTo>
                    <a:cubicBezTo>
                      <a:pt x="249" y="84"/>
                      <a:pt x="249" y="87"/>
                      <a:pt x="249" y="87"/>
                    </a:cubicBezTo>
                    <a:cubicBezTo>
                      <a:pt x="258" y="86"/>
                      <a:pt x="258" y="85"/>
                      <a:pt x="249" y="84"/>
                    </a:cubicBezTo>
                    <a:close/>
                    <a:moveTo>
                      <a:pt x="43" y="91"/>
                    </a:move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5"/>
                      <a:pt x="44" y="92"/>
                      <a:pt x="43" y="91"/>
                    </a:cubicBezTo>
                    <a:close/>
                    <a:moveTo>
                      <a:pt x="108" y="94"/>
                    </a:moveTo>
                    <a:cubicBezTo>
                      <a:pt x="106" y="101"/>
                      <a:pt x="108" y="100"/>
                      <a:pt x="114" y="98"/>
                    </a:cubicBezTo>
                    <a:cubicBezTo>
                      <a:pt x="114" y="96"/>
                      <a:pt x="114" y="95"/>
                      <a:pt x="114" y="94"/>
                    </a:cubicBezTo>
                    <a:cubicBezTo>
                      <a:pt x="112" y="94"/>
                      <a:pt x="110" y="94"/>
                      <a:pt x="108" y="94"/>
                    </a:cubicBezTo>
                    <a:close/>
                    <a:moveTo>
                      <a:pt x="285" y="97"/>
                    </a:moveTo>
                    <a:cubicBezTo>
                      <a:pt x="285" y="97"/>
                      <a:pt x="284" y="98"/>
                      <a:pt x="284" y="98"/>
                    </a:cubicBezTo>
                    <a:cubicBezTo>
                      <a:pt x="283" y="98"/>
                      <a:pt x="282" y="98"/>
                      <a:pt x="282" y="98"/>
                    </a:cubicBezTo>
                    <a:cubicBezTo>
                      <a:pt x="281" y="100"/>
                      <a:pt x="281" y="100"/>
                      <a:pt x="281" y="100"/>
                    </a:cubicBezTo>
                    <a:cubicBezTo>
                      <a:pt x="282" y="100"/>
                      <a:pt x="283" y="100"/>
                      <a:pt x="284" y="100"/>
                    </a:cubicBezTo>
                    <a:cubicBezTo>
                      <a:pt x="284" y="100"/>
                      <a:pt x="285" y="102"/>
                      <a:pt x="285" y="102"/>
                    </a:cubicBezTo>
                    <a:cubicBezTo>
                      <a:pt x="288" y="102"/>
                      <a:pt x="287" y="100"/>
                      <a:pt x="288" y="100"/>
                    </a:cubicBezTo>
                    <a:cubicBezTo>
                      <a:pt x="290" y="99"/>
                      <a:pt x="291" y="102"/>
                      <a:pt x="293" y="102"/>
                    </a:cubicBezTo>
                    <a:cubicBezTo>
                      <a:pt x="294" y="102"/>
                      <a:pt x="295" y="101"/>
                      <a:pt x="296" y="101"/>
                    </a:cubicBezTo>
                    <a:cubicBezTo>
                      <a:pt x="298" y="101"/>
                      <a:pt x="301" y="103"/>
                      <a:pt x="304" y="103"/>
                    </a:cubicBezTo>
                    <a:cubicBezTo>
                      <a:pt x="304" y="103"/>
                      <a:pt x="305" y="102"/>
                      <a:pt x="305" y="101"/>
                    </a:cubicBezTo>
                    <a:cubicBezTo>
                      <a:pt x="304" y="100"/>
                      <a:pt x="303" y="100"/>
                      <a:pt x="303" y="99"/>
                    </a:cubicBezTo>
                    <a:cubicBezTo>
                      <a:pt x="299" y="98"/>
                      <a:pt x="296" y="98"/>
                      <a:pt x="293" y="98"/>
                    </a:cubicBezTo>
                    <a:cubicBezTo>
                      <a:pt x="291" y="97"/>
                      <a:pt x="291" y="97"/>
                      <a:pt x="291" y="97"/>
                    </a:cubicBezTo>
                    <a:cubicBezTo>
                      <a:pt x="291" y="97"/>
                      <a:pt x="285" y="97"/>
                      <a:pt x="285" y="97"/>
                    </a:cubicBezTo>
                    <a:close/>
                    <a:moveTo>
                      <a:pt x="273" y="97"/>
                    </a:moveTo>
                    <a:cubicBezTo>
                      <a:pt x="271" y="97"/>
                      <a:pt x="265" y="98"/>
                      <a:pt x="263" y="99"/>
                    </a:cubicBezTo>
                    <a:cubicBezTo>
                      <a:pt x="263" y="99"/>
                      <a:pt x="263" y="101"/>
                      <a:pt x="263" y="101"/>
                    </a:cubicBezTo>
                    <a:cubicBezTo>
                      <a:pt x="265" y="101"/>
                      <a:pt x="267" y="101"/>
                      <a:pt x="268" y="102"/>
                    </a:cubicBezTo>
                    <a:cubicBezTo>
                      <a:pt x="268" y="102"/>
                      <a:pt x="268" y="104"/>
                      <a:pt x="269" y="104"/>
                    </a:cubicBezTo>
                    <a:cubicBezTo>
                      <a:pt x="271" y="104"/>
                      <a:pt x="274" y="103"/>
                      <a:pt x="276" y="103"/>
                    </a:cubicBezTo>
                    <a:cubicBezTo>
                      <a:pt x="276" y="102"/>
                      <a:pt x="276" y="100"/>
                      <a:pt x="277" y="100"/>
                    </a:cubicBezTo>
                    <a:cubicBezTo>
                      <a:pt x="276" y="100"/>
                      <a:pt x="275" y="100"/>
                      <a:pt x="275" y="100"/>
                    </a:cubicBezTo>
                    <a:cubicBezTo>
                      <a:pt x="273" y="98"/>
                      <a:pt x="276" y="98"/>
                      <a:pt x="273" y="97"/>
                    </a:cubicBezTo>
                    <a:close/>
                    <a:moveTo>
                      <a:pt x="241" y="113"/>
                    </a:moveTo>
                    <a:cubicBezTo>
                      <a:pt x="241" y="115"/>
                      <a:pt x="241" y="114"/>
                      <a:pt x="240" y="114"/>
                    </a:cubicBezTo>
                    <a:cubicBezTo>
                      <a:pt x="240" y="115"/>
                      <a:pt x="240" y="117"/>
                      <a:pt x="240" y="118"/>
                    </a:cubicBezTo>
                    <a:cubicBezTo>
                      <a:pt x="240" y="118"/>
                      <a:pt x="238" y="121"/>
                      <a:pt x="239" y="118"/>
                    </a:cubicBezTo>
                    <a:cubicBezTo>
                      <a:pt x="238" y="118"/>
                      <a:pt x="238" y="117"/>
                      <a:pt x="238" y="117"/>
                    </a:cubicBezTo>
                    <a:cubicBezTo>
                      <a:pt x="238" y="117"/>
                      <a:pt x="236" y="117"/>
                      <a:pt x="236" y="117"/>
                    </a:cubicBezTo>
                    <a:cubicBezTo>
                      <a:pt x="235" y="119"/>
                      <a:pt x="236" y="120"/>
                      <a:pt x="235" y="121"/>
                    </a:cubicBezTo>
                    <a:cubicBezTo>
                      <a:pt x="239" y="123"/>
                      <a:pt x="237" y="120"/>
                      <a:pt x="239" y="125"/>
                    </a:cubicBezTo>
                    <a:cubicBezTo>
                      <a:pt x="239" y="125"/>
                      <a:pt x="241" y="126"/>
                      <a:pt x="241" y="125"/>
                    </a:cubicBezTo>
                    <a:cubicBezTo>
                      <a:pt x="241" y="125"/>
                      <a:pt x="244" y="122"/>
                      <a:pt x="244" y="122"/>
                    </a:cubicBezTo>
                    <a:cubicBezTo>
                      <a:pt x="244" y="121"/>
                      <a:pt x="242" y="120"/>
                      <a:pt x="242" y="119"/>
                    </a:cubicBezTo>
                    <a:cubicBezTo>
                      <a:pt x="241" y="116"/>
                      <a:pt x="245" y="115"/>
                      <a:pt x="241" y="113"/>
                    </a:cubicBezTo>
                    <a:close/>
                    <a:moveTo>
                      <a:pt x="102" y="123"/>
                    </a:moveTo>
                    <a:cubicBezTo>
                      <a:pt x="101" y="125"/>
                      <a:pt x="101" y="125"/>
                      <a:pt x="101" y="125"/>
                    </a:cubicBezTo>
                    <a:cubicBezTo>
                      <a:pt x="97" y="124"/>
                      <a:pt x="95" y="124"/>
                      <a:pt x="91" y="124"/>
                    </a:cubicBezTo>
                    <a:cubicBezTo>
                      <a:pt x="90" y="130"/>
                      <a:pt x="89" y="130"/>
                      <a:pt x="87" y="134"/>
                    </a:cubicBezTo>
                    <a:cubicBezTo>
                      <a:pt x="87" y="134"/>
                      <a:pt x="87" y="135"/>
                      <a:pt x="87" y="135"/>
                    </a:cubicBezTo>
                    <a:cubicBezTo>
                      <a:pt x="91" y="135"/>
                      <a:pt x="92" y="135"/>
                      <a:pt x="96" y="135"/>
                    </a:cubicBezTo>
                    <a:cubicBezTo>
                      <a:pt x="95" y="137"/>
                      <a:pt x="97" y="136"/>
                      <a:pt x="94" y="137"/>
                    </a:cubicBezTo>
                    <a:cubicBezTo>
                      <a:pt x="95" y="138"/>
                      <a:pt x="95" y="140"/>
                      <a:pt x="95" y="140"/>
                    </a:cubicBezTo>
                    <a:cubicBezTo>
                      <a:pt x="99" y="140"/>
                      <a:pt x="103" y="139"/>
                      <a:pt x="106" y="141"/>
                    </a:cubicBezTo>
                    <a:cubicBezTo>
                      <a:pt x="107" y="142"/>
                      <a:pt x="108" y="144"/>
                      <a:pt x="108" y="145"/>
                    </a:cubicBezTo>
                    <a:cubicBezTo>
                      <a:pt x="121" y="145"/>
                      <a:pt x="121" y="145"/>
                      <a:pt x="121" y="145"/>
                    </a:cubicBezTo>
                    <a:cubicBezTo>
                      <a:pt x="121" y="145"/>
                      <a:pt x="122" y="143"/>
                      <a:pt x="123" y="143"/>
                    </a:cubicBezTo>
                    <a:cubicBezTo>
                      <a:pt x="125" y="145"/>
                      <a:pt x="125" y="145"/>
                      <a:pt x="125" y="145"/>
                    </a:cubicBezTo>
                    <a:cubicBezTo>
                      <a:pt x="129" y="146"/>
                      <a:pt x="131" y="146"/>
                      <a:pt x="135" y="147"/>
                    </a:cubicBezTo>
                    <a:cubicBezTo>
                      <a:pt x="136" y="147"/>
                      <a:pt x="138" y="149"/>
                      <a:pt x="139" y="149"/>
                    </a:cubicBezTo>
                    <a:cubicBezTo>
                      <a:pt x="141" y="150"/>
                      <a:pt x="142" y="148"/>
                      <a:pt x="144" y="149"/>
                    </a:cubicBezTo>
                    <a:cubicBezTo>
                      <a:pt x="146" y="149"/>
                      <a:pt x="150" y="152"/>
                      <a:pt x="153" y="151"/>
                    </a:cubicBezTo>
                    <a:cubicBezTo>
                      <a:pt x="154" y="151"/>
                      <a:pt x="155" y="149"/>
                      <a:pt x="157" y="150"/>
                    </a:cubicBezTo>
                    <a:cubicBezTo>
                      <a:pt x="159" y="150"/>
                      <a:pt x="159" y="153"/>
                      <a:pt x="160" y="153"/>
                    </a:cubicBezTo>
                    <a:cubicBezTo>
                      <a:pt x="162" y="155"/>
                      <a:pt x="164" y="154"/>
                      <a:pt x="166" y="155"/>
                    </a:cubicBezTo>
                    <a:cubicBezTo>
                      <a:pt x="167" y="155"/>
                      <a:pt x="168" y="156"/>
                      <a:pt x="169" y="157"/>
                    </a:cubicBezTo>
                    <a:cubicBezTo>
                      <a:pt x="168" y="155"/>
                      <a:pt x="169" y="153"/>
                      <a:pt x="168" y="151"/>
                    </a:cubicBezTo>
                    <a:cubicBezTo>
                      <a:pt x="167" y="151"/>
                      <a:pt x="166" y="150"/>
                      <a:pt x="166" y="150"/>
                    </a:cubicBezTo>
                    <a:cubicBezTo>
                      <a:pt x="165" y="149"/>
                      <a:pt x="166" y="145"/>
                      <a:pt x="167" y="144"/>
                    </a:cubicBezTo>
                    <a:cubicBezTo>
                      <a:pt x="162" y="142"/>
                      <a:pt x="159" y="142"/>
                      <a:pt x="153" y="142"/>
                    </a:cubicBezTo>
                    <a:cubicBezTo>
                      <a:pt x="153" y="142"/>
                      <a:pt x="153" y="136"/>
                      <a:pt x="153" y="136"/>
                    </a:cubicBezTo>
                    <a:cubicBezTo>
                      <a:pt x="153" y="136"/>
                      <a:pt x="152" y="135"/>
                      <a:pt x="152" y="135"/>
                    </a:cubicBezTo>
                    <a:cubicBezTo>
                      <a:pt x="151" y="134"/>
                      <a:pt x="152" y="132"/>
                      <a:pt x="152" y="131"/>
                    </a:cubicBezTo>
                    <a:cubicBezTo>
                      <a:pt x="150" y="132"/>
                      <a:pt x="147" y="133"/>
                      <a:pt x="146" y="133"/>
                    </a:cubicBezTo>
                    <a:cubicBezTo>
                      <a:pt x="146" y="133"/>
                      <a:pt x="146" y="131"/>
                      <a:pt x="146" y="131"/>
                    </a:cubicBezTo>
                    <a:cubicBezTo>
                      <a:pt x="145" y="130"/>
                      <a:pt x="144" y="131"/>
                      <a:pt x="143" y="131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38" y="129"/>
                      <a:pt x="138" y="130"/>
                      <a:pt x="134" y="128"/>
                    </a:cubicBezTo>
                    <a:cubicBezTo>
                      <a:pt x="134" y="129"/>
                      <a:pt x="134" y="130"/>
                      <a:pt x="133" y="131"/>
                    </a:cubicBezTo>
                    <a:cubicBezTo>
                      <a:pt x="130" y="131"/>
                      <a:pt x="127" y="132"/>
                      <a:pt x="124" y="131"/>
                    </a:cubicBezTo>
                    <a:cubicBezTo>
                      <a:pt x="122" y="130"/>
                      <a:pt x="122" y="130"/>
                      <a:pt x="122" y="130"/>
                    </a:cubicBezTo>
                    <a:cubicBezTo>
                      <a:pt x="116" y="129"/>
                      <a:pt x="116" y="129"/>
                      <a:pt x="114" y="125"/>
                    </a:cubicBezTo>
                    <a:cubicBezTo>
                      <a:pt x="114" y="125"/>
                      <a:pt x="109" y="126"/>
                      <a:pt x="108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5" y="123"/>
                      <a:pt x="104" y="123"/>
                      <a:pt x="102" y="123"/>
                    </a:cubicBezTo>
                    <a:close/>
                    <a:moveTo>
                      <a:pt x="229" y="124"/>
                    </a:moveTo>
                    <a:cubicBezTo>
                      <a:pt x="230" y="125"/>
                      <a:pt x="230" y="125"/>
                      <a:pt x="230" y="125"/>
                    </a:cubicBezTo>
                    <a:cubicBezTo>
                      <a:pt x="230" y="124"/>
                      <a:pt x="231" y="124"/>
                      <a:pt x="229" y="124"/>
                    </a:cubicBezTo>
                    <a:close/>
                    <a:moveTo>
                      <a:pt x="335" y="127"/>
                    </a:moveTo>
                    <a:cubicBezTo>
                      <a:pt x="335" y="128"/>
                      <a:pt x="334" y="128"/>
                      <a:pt x="334" y="129"/>
                    </a:cubicBezTo>
                    <a:cubicBezTo>
                      <a:pt x="337" y="130"/>
                      <a:pt x="336" y="133"/>
                      <a:pt x="336" y="137"/>
                    </a:cubicBezTo>
                    <a:cubicBezTo>
                      <a:pt x="335" y="137"/>
                      <a:pt x="334" y="137"/>
                      <a:pt x="333" y="138"/>
                    </a:cubicBezTo>
                    <a:cubicBezTo>
                      <a:pt x="333" y="138"/>
                      <a:pt x="335" y="140"/>
                      <a:pt x="335" y="141"/>
                    </a:cubicBezTo>
                    <a:cubicBezTo>
                      <a:pt x="333" y="141"/>
                      <a:pt x="336" y="143"/>
                      <a:pt x="336" y="143"/>
                    </a:cubicBezTo>
                    <a:cubicBezTo>
                      <a:pt x="338" y="137"/>
                      <a:pt x="336" y="139"/>
                      <a:pt x="340" y="136"/>
                    </a:cubicBezTo>
                    <a:cubicBezTo>
                      <a:pt x="340" y="136"/>
                      <a:pt x="340" y="134"/>
                      <a:pt x="340" y="134"/>
                    </a:cubicBezTo>
                    <a:cubicBezTo>
                      <a:pt x="337" y="135"/>
                      <a:pt x="341" y="130"/>
                      <a:pt x="339" y="129"/>
                    </a:cubicBezTo>
                    <a:cubicBezTo>
                      <a:pt x="338" y="128"/>
                      <a:pt x="337" y="128"/>
                      <a:pt x="335" y="127"/>
                    </a:cubicBezTo>
                    <a:close/>
                    <a:moveTo>
                      <a:pt x="155" y="133"/>
                    </a:moveTo>
                    <a:cubicBezTo>
                      <a:pt x="155" y="133"/>
                      <a:pt x="153" y="135"/>
                      <a:pt x="156" y="136"/>
                    </a:cubicBezTo>
                    <a:cubicBezTo>
                      <a:pt x="157" y="137"/>
                      <a:pt x="161" y="135"/>
                      <a:pt x="161" y="135"/>
                    </a:cubicBezTo>
                    <a:cubicBezTo>
                      <a:pt x="164" y="136"/>
                      <a:pt x="162" y="133"/>
                      <a:pt x="162" y="133"/>
                    </a:cubicBezTo>
                    <a:cubicBezTo>
                      <a:pt x="159" y="133"/>
                      <a:pt x="158" y="133"/>
                      <a:pt x="155" y="133"/>
                    </a:cubicBezTo>
                    <a:close/>
                    <a:moveTo>
                      <a:pt x="370" y="143"/>
                    </a:moveTo>
                    <a:cubicBezTo>
                      <a:pt x="370" y="145"/>
                      <a:pt x="370" y="145"/>
                      <a:pt x="370" y="145"/>
                    </a:cubicBezTo>
                    <a:cubicBezTo>
                      <a:pt x="370" y="145"/>
                      <a:pt x="371" y="145"/>
                      <a:pt x="372" y="145"/>
                    </a:cubicBezTo>
                    <a:cubicBezTo>
                      <a:pt x="371" y="144"/>
                      <a:pt x="372" y="142"/>
                      <a:pt x="370" y="143"/>
                    </a:cubicBezTo>
                    <a:close/>
                    <a:moveTo>
                      <a:pt x="309" y="147"/>
                    </a:moveTo>
                    <a:cubicBezTo>
                      <a:pt x="308" y="147"/>
                      <a:pt x="309" y="149"/>
                      <a:pt x="308" y="150"/>
                    </a:cubicBezTo>
                    <a:cubicBezTo>
                      <a:pt x="307" y="151"/>
                      <a:pt x="303" y="153"/>
                      <a:pt x="307" y="155"/>
                    </a:cubicBezTo>
                    <a:cubicBezTo>
                      <a:pt x="307" y="154"/>
                      <a:pt x="313" y="145"/>
                      <a:pt x="309" y="147"/>
                    </a:cubicBezTo>
                    <a:close/>
                    <a:moveTo>
                      <a:pt x="169" y="149"/>
                    </a:moveTo>
                    <a:cubicBezTo>
                      <a:pt x="169" y="150"/>
                      <a:pt x="169" y="152"/>
                      <a:pt x="169" y="153"/>
                    </a:cubicBezTo>
                    <a:cubicBezTo>
                      <a:pt x="169" y="153"/>
                      <a:pt x="170" y="153"/>
                      <a:pt x="171" y="153"/>
                    </a:cubicBezTo>
                    <a:cubicBezTo>
                      <a:pt x="172" y="154"/>
                      <a:pt x="172" y="156"/>
                      <a:pt x="172" y="158"/>
                    </a:cubicBezTo>
                    <a:cubicBezTo>
                      <a:pt x="172" y="158"/>
                      <a:pt x="174" y="157"/>
                      <a:pt x="174" y="157"/>
                    </a:cubicBezTo>
                    <a:cubicBezTo>
                      <a:pt x="174" y="156"/>
                      <a:pt x="176" y="154"/>
                      <a:pt x="176" y="153"/>
                    </a:cubicBezTo>
                    <a:cubicBezTo>
                      <a:pt x="176" y="152"/>
                      <a:pt x="175" y="151"/>
                      <a:pt x="176" y="151"/>
                    </a:cubicBezTo>
                    <a:cubicBezTo>
                      <a:pt x="172" y="151"/>
                      <a:pt x="172" y="151"/>
                      <a:pt x="169" y="149"/>
                    </a:cubicBezTo>
                    <a:close/>
                    <a:moveTo>
                      <a:pt x="263" y="152"/>
                    </a:moveTo>
                    <a:cubicBezTo>
                      <a:pt x="263" y="152"/>
                      <a:pt x="263" y="154"/>
                      <a:pt x="263" y="155"/>
                    </a:cubicBezTo>
                    <a:cubicBezTo>
                      <a:pt x="271" y="155"/>
                      <a:pt x="271" y="155"/>
                      <a:pt x="271" y="155"/>
                    </a:cubicBezTo>
                    <a:cubicBezTo>
                      <a:pt x="271" y="154"/>
                      <a:pt x="271" y="152"/>
                      <a:pt x="271" y="152"/>
                    </a:cubicBezTo>
                    <a:cubicBezTo>
                      <a:pt x="267" y="152"/>
                      <a:pt x="267" y="152"/>
                      <a:pt x="263" y="152"/>
                    </a:cubicBezTo>
                    <a:close/>
                    <a:moveTo>
                      <a:pt x="182" y="154"/>
                    </a:moveTo>
                    <a:cubicBezTo>
                      <a:pt x="182" y="156"/>
                      <a:pt x="181" y="158"/>
                      <a:pt x="180" y="160"/>
                    </a:cubicBezTo>
                    <a:cubicBezTo>
                      <a:pt x="186" y="160"/>
                      <a:pt x="184" y="161"/>
                      <a:pt x="186" y="155"/>
                    </a:cubicBezTo>
                    <a:cubicBezTo>
                      <a:pt x="185" y="155"/>
                      <a:pt x="183" y="154"/>
                      <a:pt x="182" y="154"/>
                    </a:cubicBezTo>
                    <a:close/>
                    <a:moveTo>
                      <a:pt x="194" y="155"/>
                    </a:moveTo>
                    <a:cubicBezTo>
                      <a:pt x="194" y="155"/>
                      <a:pt x="194" y="157"/>
                      <a:pt x="194" y="158"/>
                    </a:cubicBezTo>
                    <a:cubicBezTo>
                      <a:pt x="194" y="158"/>
                      <a:pt x="196" y="158"/>
                      <a:pt x="196" y="158"/>
                    </a:cubicBezTo>
                    <a:cubicBezTo>
                      <a:pt x="195" y="159"/>
                      <a:pt x="198" y="161"/>
                      <a:pt x="193" y="161"/>
                    </a:cubicBezTo>
                    <a:cubicBezTo>
                      <a:pt x="191" y="160"/>
                      <a:pt x="190" y="158"/>
                      <a:pt x="189" y="158"/>
                    </a:cubicBezTo>
                    <a:cubicBezTo>
                      <a:pt x="188" y="158"/>
                      <a:pt x="189" y="159"/>
                      <a:pt x="187" y="159"/>
                    </a:cubicBezTo>
                    <a:cubicBezTo>
                      <a:pt x="186" y="160"/>
                      <a:pt x="186" y="162"/>
                      <a:pt x="186" y="165"/>
                    </a:cubicBezTo>
                    <a:cubicBezTo>
                      <a:pt x="187" y="164"/>
                      <a:pt x="188" y="164"/>
                      <a:pt x="190" y="164"/>
                    </a:cubicBezTo>
                    <a:cubicBezTo>
                      <a:pt x="190" y="164"/>
                      <a:pt x="191" y="165"/>
                      <a:pt x="192" y="165"/>
                    </a:cubicBezTo>
                    <a:cubicBezTo>
                      <a:pt x="194" y="164"/>
                      <a:pt x="194" y="164"/>
                      <a:pt x="194" y="164"/>
                    </a:cubicBezTo>
                    <a:cubicBezTo>
                      <a:pt x="197" y="163"/>
                      <a:pt x="204" y="163"/>
                      <a:pt x="205" y="163"/>
                    </a:cubicBezTo>
                    <a:cubicBezTo>
                      <a:pt x="205" y="161"/>
                      <a:pt x="205" y="160"/>
                      <a:pt x="204" y="159"/>
                    </a:cubicBezTo>
                    <a:cubicBezTo>
                      <a:pt x="199" y="158"/>
                      <a:pt x="198" y="157"/>
                      <a:pt x="194" y="155"/>
                    </a:cubicBezTo>
                    <a:close/>
                    <a:moveTo>
                      <a:pt x="282" y="156"/>
                    </a:moveTo>
                    <a:cubicBezTo>
                      <a:pt x="282" y="157"/>
                      <a:pt x="282" y="157"/>
                      <a:pt x="282" y="157"/>
                    </a:cubicBezTo>
                    <a:cubicBezTo>
                      <a:pt x="283" y="157"/>
                      <a:pt x="283" y="157"/>
                      <a:pt x="283" y="157"/>
                    </a:cubicBezTo>
                    <a:cubicBezTo>
                      <a:pt x="282" y="157"/>
                      <a:pt x="284" y="156"/>
                      <a:pt x="282" y="156"/>
                    </a:cubicBezTo>
                    <a:close/>
                    <a:moveTo>
                      <a:pt x="215" y="157"/>
                    </a:moveTo>
                    <a:cubicBezTo>
                      <a:pt x="214" y="157"/>
                      <a:pt x="212" y="157"/>
                      <a:pt x="211" y="158"/>
                    </a:cubicBezTo>
                    <a:cubicBezTo>
                      <a:pt x="211" y="158"/>
                      <a:pt x="212" y="161"/>
                      <a:pt x="211" y="161"/>
                    </a:cubicBezTo>
                    <a:cubicBezTo>
                      <a:pt x="217" y="162"/>
                      <a:pt x="220" y="163"/>
                      <a:pt x="225" y="163"/>
                    </a:cubicBezTo>
                    <a:cubicBezTo>
                      <a:pt x="225" y="164"/>
                      <a:pt x="225" y="164"/>
                      <a:pt x="225" y="164"/>
                    </a:cubicBezTo>
                    <a:cubicBezTo>
                      <a:pt x="229" y="164"/>
                      <a:pt x="233" y="160"/>
                      <a:pt x="236" y="161"/>
                    </a:cubicBezTo>
                    <a:cubicBezTo>
                      <a:pt x="236" y="161"/>
                      <a:pt x="237" y="162"/>
                      <a:pt x="238" y="163"/>
                    </a:cubicBezTo>
                    <a:cubicBezTo>
                      <a:pt x="239" y="161"/>
                      <a:pt x="239" y="159"/>
                      <a:pt x="239" y="159"/>
                    </a:cubicBezTo>
                    <a:cubicBezTo>
                      <a:pt x="239" y="159"/>
                      <a:pt x="237" y="158"/>
                      <a:pt x="235" y="158"/>
                    </a:cubicBezTo>
                    <a:cubicBezTo>
                      <a:pt x="234" y="158"/>
                      <a:pt x="233" y="159"/>
                      <a:pt x="231" y="159"/>
                    </a:cubicBezTo>
                    <a:cubicBezTo>
                      <a:pt x="231" y="159"/>
                      <a:pt x="228" y="157"/>
                      <a:pt x="227" y="157"/>
                    </a:cubicBezTo>
                    <a:cubicBezTo>
                      <a:pt x="225" y="157"/>
                      <a:pt x="225" y="158"/>
                      <a:pt x="222" y="158"/>
                    </a:cubicBezTo>
                    <a:cubicBezTo>
                      <a:pt x="221" y="158"/>
                      <a:pt x="217" y="156"/>
                      <a:pt x="215" y="157"/>
                    </a:cubicBezTo>
                    <a:close/>
                    <a:moveTo>
                      <a:pt x="251" y="158"/>
                    </a:moveTo>
                    <a:cubicBezTo>
                      <a:pt x="251" y="159"/>
                      <a:pt x="251" y="159"/>
                      <a:pt x="251" y="159"/>
                    </a:cubicBezTo>
                    <a:cubicBezTo>
                      <a:pt x="253" y="159"/>
                      <a:pt x="254" y="159"/>
                      <a:pt x="255" y="159"/>
                    </a:cubicBezTo>
                    <a:cubicBezTo>
                      <a:pt x="255" y="159"/>
                      <a:pt x="255" y="158"/>
                      <a:pt x="253" y="158"/>
                    </a:cubicBezTo>
                    <a:cubicBezTo>
                      <a:pt x="254" y="158"/>
                      <a:pt x="252" y="158"/>
                      <a:pt x="251" y="158"/>
                    </a:cubicBezTo>
                    <a:close/>
                    <a:moveTo>
                      <a:pt x="243" y="159"/>
                    </a:moveTo>
                    <a:cubicBezTo>
                      <a:pt x="242" y="159"/>
                      <a:pt x="244" y="160"/>
                      <a:pt x="244" y="160"/>
                    </a:cubicBezTo>
                    <a:cubicBezTo>
                      <a:pt x="244" y="160"/>
                      <a:pt x="246" y="158"/>
                      <a:pt x="243" y="159"/>
                    </a:cubicBezTo>
                    <a:close/>
                    <a:moveTo>
                      <a:pt x="248" y="159"/>
                    </a:moveTo>
                    <a:cubicBezTo>
                      <a:pt x="247" y="159"/>
                      <a:pt x="247" y="160"/>
                      <a:pt x="249" y="161"/>
                    </a:cubicBezTo>
                    <a:cubicBezTo>
                      <a:pt x="249" y="161"/>
                      <a:pt x="250" y="158"/>
                      <a:pt x="248" y="159"/>
                    </a:cubicBezTo>
                    <a:close/>
                    <a:moveTo>
                      <a:pt x="271" y="159"/>
                    </a:moveTo>
                    <a:cubicBezTo>
                      <a:pt x="269" y="160"/>
                      <a:pt x="269" y="160"/>
                      <a:pt x="269" y="160"/>
                    </a:cubicBezTo>
                    <a:cubicBezTo>
                      <a:pt x="268" y="160"/>
                      <a:pt x="266" y="159"/>
                      <a:pt x="265" y="160"/>
                    </a:cubicBezTo>
                    <a:cubicBezTo>
                      <a:pt x="264" y="160"/>
                      <a:pt x="264" y="162"/>
                      <a:pt x="263" y="162"/>
                    </a:cubicBezTo>
                    <a:cubicBezTo>
                      <a:pt x="261" y="162"/>
                      <a:pt x="257" y="161"/>
                      <a:pt x="255" y="163"/>
                    </a:cubicBezTo>
                    <a:cubicBezTo>
                      <a:pt x="254" y="163"/>
                      <a:pt x="255" y="165"/>
                      <a:pt x="254" y="166"/>
                    </a:cubicBezTo>
                    <a:cubicBezTo>
                      <a:pt x="253" y="167"/>
                      <a:pt x="251" y="166"/>
                      <a:pt x="250" y="167"/>
                    </a:cubicBezTo>
                    <a:cubicBezTo>
                      <a:pt x="249" y="168"/>
                      <a:pt x="250" y="169"/>
                      <a:pt x="249" y="170"/>
                    </a:cubicBezTo>
                    <a:cubicBezTo>
                      <a:pt x="249" y="171"/>
                      <a:pt x="244" y="173"/>
                      <a:pt x="242" y="174"/>
                    </a:cubicBezTo>
                    <a:cubicBezTo>
                      <a:pt x="242" y="175"/>
                      <a:pt x="243" y="176"/>
                      <a:pt x="243" y="177"/>
                    </a:cubicBezTo>
                    <a:cubicBezTo>
                      <a:pt x="240" y="179"/>
                      <a:pt x="239" y="180"/>
                      <a:pt x="235" y="181"/>
                    </a:cubicBezTo>
                    <a:cubicBezTo>
                      <a:pt x="235" y="182"/>
                      <a:pt x="234" y="182"/>
                      <a:pt x="234" y="183"/>
                    </a:cubicBezTo>
                    <a:cubicBezTo>
                      <a:pt x="235" y="183"/>
                      <a:pt x="235" y="184"/>
                      <a:pt x="235" y="184"/>
                    </a:cubicBezTo>
                    <a:cubicBezTo>
                      <a:pt x="237" y="185"/>
                      <a:pt x="240" y="184"/>
                      <a:pt x="241" y="183"/>
                    </a:cubicBezTo>
                    <a:cubicBezTo>
                      <a:pt x="242" y="183"/>
                      <a:pt x="241" y="182"/>
                      <a:pt x="241" y="181"/>
                    </a:cubicBezTo>
                    <a:cubicBezTo>
                      <a:pt x="241" y="181"/>
                      <a:pt x="245" y="178"/>
                      <a:pt x="245" y="178"/>
                    </a:cubicBezTo>
                    <a:cubicBezTo>
                      <a:pt x="248" y="176"/>
                      <a:pt x="250" y="178"/>
                      <a:pt x="253" y="177"/>
                    </a:cubicBezTo>
                    <a:cubicBezTo>
                      <a:pt x="255" y="176"/>
                      <a:pt x="256" y="173"/>
                      <a:pt x="257" y="171"/>
                    </a:cubicBezTo>
                    <a:cubicBezTo>
                      <a:pt x="258" y="171"/>
                      <a:pt x="259" y="171"/>
                      <a:pt x="259" y="171"/>
                    </a:cubicBezTo>
                    <a:cubicBezTo>
                      <a:pt x="260" y="171"/>
                      <a:pt x="260" y="170"/>
                      <a:pt x="260" y="169"/>
                    </a:cubicBezTo>
                    <a:cubicBezTo>
                      <a:pt x="261" y="168"/>
                      <a:pt x="263" y="169"/>
                      <a:pt x="264" y="168"/>
                    </a:cubicBezTo>
                    <a:cubicBezTo>
                      <a:pt x="265" y="167"/>
                      <a:pt x="265" y="166"/>
                      <a:pt x="265" y="165"/>
                    </a:cubicBezTo>
                    <a:cubicBezTo>
                      <a:pt x="267" y="164"/>
                      <a:pt x="268" y="165"/>
                      <a:pt x="270" y="164"/>
                    </a:cubicBezTo>
                    <a:cubicBezTo>
                      <a:pt x="270" y="164"/>
                      <a:pt x="271" y="162"/>
                      <a:pt x="271" y="162"/>
                    </a:cubicBezTo>
                    <a:cubicBezTo>
                      <a:pt x="273" y="161"/>
                      <a:pt x="276" y="158"/>
                      <a:pt x="271" y="159"/>
                    </a:cubicBezTo>
                    <a:close/>
                    <a:moveTo>
                      <a:pt x="207" y="171"/>
                    </a:moveTo>
                    <a:cubicBezTo>
                      <a:pt x="205" y="174"/>
                      <a:pt x="205" y="174"/>
                      <a:pt x="205" y="174"/>
                    </a:cubicBezTo>
                    <a:cubicBezTo>
                      <a:pt x="211" y="176"/>
                      <a:pt x="212" y="179"/>
                      <a:pt x="220" y="179"/>
                    </a:cubicBezTo>
                    <a:cubicBezTo>
                      <a:pt x="220" y="178"/>
                      <a:pt x="221" y="174"/>
                      <a:pt x="219" y="175"/>
                    </a:cubicBezTo>
                    <a:cubicBezTo>
                      <a:pt x="219" y="174"/>
                      <a:pt x="219" y="174"/>
                      <a:pt x="219" y="174"/>
                    </a:cubicBezTo>
                    <a:cubicBezTo>
                      <a:pt x="215" y="172"/>
                      <a:pt x="212" y="172"/>
                      <a:pt x="207" y="171"/>
                    </a:cubicBezTo>
                    <a:close/>
                    <a:moveTo>
                      <a:pt x="63" y="50"/>
                    </a:moveTo>
                    <a:cubicBezTo>
                      <a:pt x="63" y="50"/>
                      <a:pt x="63" y="52"/>
                      <a:pt x="63" y="52"/>
                    </a:cubicBezTo>
                    <a:cubicBezTo>
                      <a:pt x="63" y="52"/>
                      <a:pt x="65" y="53"/>
                      <a:pt x="66" y="53"/>
                    </a:cubicBezTo>
                    <a:cubicBezTo>
                      <a:pt x="66" y="52"/>
                      <a:pt x="66" y="51"/>
                      <a:pt x="66" y="51"/>
                    </a:cubicBezTo>
                    <a:lnTo>
                      <a:pt x="63" y="50"/>
                    </a:lnTo>
                    <a:close/>
                    <a:moveTo>
                      <a:pt x="75" y="68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7" y="70"/>
                      <a:pt x="77" y="68"/>
                      <a:pt x="75" y="68"/>
                    </a:cubicBezTo>
                    <a:close/>
                    <a:moveTo>
                      <a:pt x="127" y="42"/>
                    </a:moveTo>
                    <a:cubicBezTo>
                      <a:pt x="127" y="42"/>
                      <a:pt x="127" y="42"/>
                      <a:pt x="126" y="42"/>
                    </a:cubicBezTo>
                    <a:cubicBezTo>
                      <a:pt x="126" y="41"/>
                      <a:pt x="125" y="42"/>
                      <a:pt x="124" y="42"/>
                    </a:cubicBezTo>
                    <a:cubicBezTo>
                      <a:pt x="124" y="42"/>
                      <a:pt x="124" y="44"/>
                      <a:pt x="124" y="45"/>
                    </a:cubicBezTo>
                    <a:cubicBezTo>
                      <a:pt x="123" y="45"/>
                      <a:pt x="122" y="45"/>
                      <a:pt x="122" y="46"/>
                    </a:cubicBezTo>
                    <a:cubicBezTo>
                      <a:pt x="120" y="47"/>
                      <a:pt x="121" y="49"/>
                      <a:pt x="120" y="51"/>
                    </a:cubicBezTo>
                    <a:cubicBezTo>
                      <a:pt x="118" y="52"/>
                      <a:pt x="118" y="52"/>
                      <a:pt x="118" y="52"/>
                    </a:cubicBezTo>
                    <a:cubicBezTo>
                      <a:pt x="118" y="53"/>
                      <a:pt x="118" y="61"/>
                      <a:pt x="118" y="62"/>
                    </a:cubicBezTo>
                    <a:cubicBezTo>
                      <a:pt x="119" y="62"/>
                      <a:pt x="121" y="64"/>
                      <a:pt x="121" y="65"/>
                    </a:cubicBezTo>
                    <a:cubicBezTo>
                      <a:pt x="121" y="66"/>
                      <a:pt x="120" y="68"/>
                      <a:pt x="120" y="69"/>
                    </a:cubicBezTo>
                    <a:cubicBezTo>
                      <a:pt x="120" y="69"/>
                      <a:pt x="122" y="71"/>
                      <a:pt x="122" y="71"/>
                    </a:cubicBezTo>
                    <a:cubicBezTo>
                      <a:pt x="123" y="72"/>
                      <a:pt x="122" y="73"/>
                      <a:pt x="122" y="74"/>
                    </a:cubicBezTo>
                    <a:cubicBezTo>
                      <a:pt x="122" y="74"/>
                      <a:pt x="123" y="74"/>
                      <a:pt x="124" y="75"/>
                    </a:cubicBezTo>
                    <a:cubicBezTo>
                      <a:pt x="123" y="77"/>
                      <a:pt x="123" y="77"/>
                      <a:pt x="122" y="79"/>
                    </a:cubicBezTo>
                    <a:cubicBezTo>
                      <a:pt x="123" y="78"/>
                      <a:pt x="124" y="79"/>
                      <a:pt x="124" y="79"/>
                    </a:cubicBezTo>
                    <a:cubicBezTo>
                      <a:pt x="125" y="79"/>
                      <a:pt x="126" y="77"/>
                      <a:pt x="126" y="77"/>
                    </a:cubicBezTo>
                    <a:cubicBezTo>
                      <a:pt x="128" y="77"/>
                      <a:pt x="127" y="78"/>
                      <a:pt x="128" y="77"/>
                    </a:cubicBezTo>
                    <a:cubicBezTo>
                      <a:pt x="129" y="81"/>
                      <a:pt x="129" y="84"/>
                      <a:pt x="130" y="88"/>
                    </a:cubicBezTo>
                    <a:cubicBezTo>
                      <a:pt x="131" y="89"/>
                      <a:pt x="132" y="90"/>
                      <a:pt x="132" y="91"/>
                    </a:cubicBezTo>
                    <a:cubicBezTo>
                      <a:pt x="133" y="93"/>
                      <a:pt x="133" y="94"/>
                      <a:pt x="133" y="96"/>
                    </a:cubicBezTo>
                    <a:cubicBezTo>
                      <a:pt x="135" y="97"/>
                      <a:pt x="138" y="98"/>
                      <a:pt x="140" y="97"/>
                    </a:cubicBezTo>
                    <a:cubicBezTo>
                      <a:pt x="141" y="97"/>
                      <a:pt x="140" y="95"/>
                      <a:pt x="143" y="95"/>
                    </a:cubicBezTo>
                    <a:cubicBezTo>
                      <a:pt x="143" y="96"/>
                      <a:pt x="143" y="96"/>
                      <a:pt x="143" y="96"/>
                    </a:cubicBezTo>
                    <a:cubicBezTo>
                      <a:pt x="144" y="97"/>
                      <a:pt x="144" y="96"/>
                      <a:pt x="146" y="97"/>
                    </a:cubicBezTo>
                    <a:cubicBezTo>
                      <a:pt x="146" y="97"/>
                      <a:pt x="146" y="100"/>
                      <a:pt x="146" y="100"/>
                    </a:cubicBezTo>
                    <a:cubicBezTo>
                      <a:pt x="147" y="101"/>
                      <a:pt x="148" y="99"/>
                      <a:pt x="148" y="101"/>
                    </a:cubicBezTo>
                    <a:cubicBezTo>
                      <a:pt x="152" y="101"/>
                      <a:pt x="152" y="100"/>
                      <a:pt x="156" y="100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57" y="98"/>
                      <a:pt x="158" y="98"/>
                      <a:pt x="158" y="98"/>
                    </a:cubicBezTo>
                    <a:cubicBezTo>
                      <a:pt x="160" y="99"/>
                      <a:pt x="161" y="102"/>
                      <a:pt x="164" y="100"/>
                    </a:cubicBezTo>
                    <a:cubicBezTo>
                      <a:pt x="164" y="100"/>
                      <a:pt x="164" y="99"/>
                      <a:pt x="165" y="99"/>
                    </a:cubicBezTo>
                    <a:cubicBezTo>
                      <a:pt x="166" y="100"/>
                      <a:pt x="166" y="100"/>
                      <a:pt x="166" y="100"/>
                    </a:cubicBezTo>
                    <a:cubicBezTo>
                      <a:pt x="170" y="101"/>
                      <a:pt x="168" y="101"/>
                      <a:pt x="170" y="102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1" y="103"/>
                      <a:pt x="171" y="104"/>
                      <a:pt x="172" y="103"/>
                    </a:cubicBezTo>
                    <a:cubicBezTo>
                      <a:pt x="172" y="103"/>
                      <a:pt x="174" y="102"/>
                      <a:pt x="174" y="101"/>
                    </a:cubicBezTo>
                    <a:cubicBezTo>
                      <a:pt x="177" y="100"/>
                      <a:pt x="179" y="100"/>
                      <a:pt x="182" y="99"/>
                    </a:cubicBezTo>
                    <a:cubicBezTo>
                      <a:pt x="183" y="94"/>
                      <a:pt x="186" y="90"/>
                      <a:pt x="190" y="88"/>
                    </a:cubicBezTo>
                    <a:cubicBezTo>
                      <a:pt x="189" y="86"/>
                      <a:pt x="188" y="85"/>
                      <a:pt x="187" y="83"/>
                    </a:cubicBezTo>
                    <a:cubicBezTo>
                      <a:pt x="189" y="81"/>
                      <a:pt x="191" y="79"/>
                      <a:pt x="193" y="76"/>
                    </a:cubicBezTo>
                    <a:cubicBezTo>
                      <a:pt x="193" y="75"/>
                      <a:pt x="193" y="74"/>
                      <a:pt x="193" y="73"/>
                    </a:cubicBezTo>
                    <a:cubicBezTo>
                      <a:pt x="193" y="73"/>
                      <a:pt x="190" y="72"/>
                      <a:pt x="191" y="71"/>
                    </a:cubicBezTo>
                    <a:cubicBezTo>
                      <a:pt x="192" y="71"/>
                      <a:pt x="192" y="72"/>
                      <a:pt x="193" y="71"/>
                    </a:cubicBezTo>
                    <a:cubicBezTo>
                      <a:pt x="195" y="68"/>
                      <a:pt x="194" y="62"/>
                      <a:pt x="194" y="58"/>
                    </a:cubicBezTo>
                    <a:cubicBezTo>
                      <a:pt x="197" y="56"/>
                      <a:pt x="199" y="55"/>
                      <a:pt x="204" y="54"/>
                    </a:cubicBezTo>
                    <a:cubicBezTo>
                      <a:pt x="203" y="54"/>
                      <a:pt x="204" y="52"/>
                      <a:pt x="203" y="52"/>
                    </a:cubicBezTo>
                    <a:cubicBezTo>
                      <a:pt x="200" y="50"/>
                      <a:pt x="196" y="49"/>
                      <a:pt x="195" y="46"/>
                    </a:cubicBezTo>
                    <a:cubicBezTo>
                      <a:pt x="194" y="44"/>
                      <a:pt x="196" y="42"/>
                      <a:pt x="196" y="41"/>
                    </a:cubicBezTo>
                    <a:cubicBezTo>
                      <a:pt x="197" y="37"/>
                      <a:pt x="194" y="33"/>
                      <a:pt x="192" y="30"/>
                    </a:cubicBezTo>
                    <a:cubicBezTo>
                      <a:pt x="192" y="30"/>
                      <a:pt x="191" y="28"/>
                      <a:pt x="192" y="28"/>
                    </a:cubicBezTo>
                    <a:cubicBezTo>
                      <a:pt x="192" y="27"/>
                      <a:pt x="193" y="27"/>
                      <a:pt x="193" y="26"/>
                    </a:cubicBezTo>
                    <a:cubicBezTo>
                      <a:pt x="194" y="27"/>
                      <a:pt x="193" y="26"/>
                      <a:pt x="194" y="26"/>
                    </a:cubicBezTo>
                    <a:cubicBezTo>
                      <a:pt x="195" y="26"/>
                      <a:pt x="194" y="24"/>
                      <a:pt x="194" y="24"/>
                    </a:cubicBezTo>
                    <a:cubicBezTo>
                      <a:pt x="194" y="23"/>
                      <a:pt x="192" y="23"/>
                      <a:pt x="192" y="23"/>
                    </a:cubicBezTo>
                    <a:cubicBezTo>
                      <a:pt x="191" y="23"/>
                      <a:pt x="191" y="22"/>
                      <a:pt x="191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8" y="24"/>
                      <a:pt x="178" y="24"/>
                      <a:pt x="178" y="2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1" y="38"/>
                      <a:pt x="171" y="38"/>
                      <a:pt x="171" y="38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8" y="42"/>
                      <a:pt x="168" y="42"/>
                      <a:pt x="168" y="42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49" y="51"/>
                      <a:pt x="149" y="51"/>
                      <a:pt x="149" y="51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38" y="55"/>
                      <a:pt x="138" y="55"/>
                      <a:pt x="138" y="55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7" y="47"/>
                      <a:pt x="127" y="47"/>
                      <a:pt x="127" y="47"/>
                    </a:cubicBezTo>
                    <a:lnTo>
                      <a:pt x="127" y="42"/>
                    </a:lnTo>
                    <a:close/>
                    <a:moveTo>
                      <a:pt x="314" y="75"/>
                    </a:moveTo>
                    <a:cubicBezTo>
                      <a:pt x="314" y="76"/>
                      <a:pt x="309" y="76"/>
                      <a:pt x="309" y="76"/>
                    </a:cubicBezTo>
                    <a:cubicBezTo>
                      <a:pt x="309" y="75"/>
                      <a:pt x="309" y="81"/>
                      <a:pt x="309" y="81"/>
                    </a:cubicBezTo>
                    <a:cubicBezTo>
                      <a:pt x="307" y="81"/>
                      <a:pt x="308" y="83"/>
                      <a:pt x="309" y="83"/>
                    </a:cubicBezTo>
                    <a:cubicBezTo>
                      <a:pt x="310" y="84"/>
                      <a:pt x="313" y="83"/>
                      <a:pt x="314" y="83"/>
                    </a:cubicBezTo>
                    <a:cubicBezTo>
                      <a:pt x="315" y="84"/>
                      <a:pt x="316" y="84"/>
                      <a:pt x="316" y="85"/>
                    </a:cubicBezTo>
                    <a:cubicBezTo>
                      <a:pt x="316" y="85"/>
                      <a:pt x="317" y="88"/>
                      <a:pt x="317" y="88"/>
                    </a:cubicBezTo>
                    <a:cubicBezTo>
                      <a:pt x="317" y="88"/>
                      <a:pt x="314" y="88"/>
                      <a:pt x="316" y="89"/>
                    </a:cubicBezTo>
                    <a:cubicBezTo>
                      <a:pt x="318" y="90"/>
                      <a:pt x="323" y="88"/>
                      <a:pt x="326" y="89"/>
                    </a:cubicBezTo>
                    <a:cubicBezTo>
                      <a:pt x="327" y="89"/>
                      <a:pt x="330" y="90"/>
                      <a:pt x="332" y="90"/>
                    </a:cubicBezTo>
                    <a:cubicBezTo>
                      <a:pt x="332" y="91"/>
                      <a:pt x="332" y="91"/>
                      <a:pt x="332" y="91"/>
                    </a:cubicBezTo>
                    <a:cubicBezTo>
                      <a:pt x="329" y="92"/>
                      <a:pt x="327" y="92"/>
                      <a:pt x="325" y="92"/>
                    </a:cubicBezTo>
                    <a:cubicBezTo>
                      <a:pt x="324" y="93"/>
                      <a:pt x="324" y="93"/>
                      <a:pt x="324" y="93"/>
                    </a:cubicBezTo>
                    <a:cubicBezTo>
                      <a:pt x="321" y="94"/>
                      <a:pt x="316" y="94"/>
                      <a:pt x="314" y="94"/>
                    </a:cubicBezTo>
                    <a:cubicBezTo>
                      <a:pt x="315" y="96"/>
                      <a:pt x="315" y="96"/>
                      <a:pt x="315" y="96"/>
                    </a:cubicBezTo>
                    <a:cubicBezTo>
                      <a:pt x="317" y="96"/>
                      <a:pt x="318" y="96"/>
                      <a:pt x="319" y="95"/>
                    </a:cubicBezTo>
                    <a:cubicBezTo>
                      <a:pt x="321" y="101"/>
                      <a:pt x="319" y="99"/>
                      <a:pt x="323" y="101"/>
                    </a:cubicBezTo>
                    <a:cubicBezTo>
                      <a:pt x="323" y="102"/>
                      <a:pt x="322" y="102"/>
                      <a:pt x="322" y="104"/>
                    </a:cubicBezTo>
                    <a:cubicBezTo>
                      <a:pt x="322" y="104"/>
                      <a:pt x="324" y="106"/>
                      <a:pt x="324" y="106"/>
                    </a:cubicBezTo>
                    <a:cubicBezTo>
                      <a:pt x="324" y="106"/>
                      <a:pt x="326" y="106"/>
                      <a:pt x="326" y="106"/>
                    </a:cubicBezTo>
                    <a:cubicBezTo>
                      <a:pt x="326" y="105"/>
                      <a:pt x="327" y="102"/>
                      <a:pt x="328" y="101"/>
                    </a:cubicBezTo>
                    <a:cubicBezTo>
                      <a:pt x="328" y="101"/>
                      <a:pt x="329" y="100"/>
                      <a:pt x="329" y="100"/>
                    </a:cubicBezTo>
                    <a:cubicBezTo>
                      <a:pt x="329" y="100"/>
                      <a:pt x="329" y="102"/>
                      <a:pt x="329" y="102"/>
                    </a:cubicBezTo>
                    <a:cubicBezTo>
                      <a:pt x="333" y="104"/>
                      <a:pt x="333" y="104"/>
                      <a:pt x="333" y="104"/>
                    </a:cubicBezTo>
                    <a:cubicBezTo>
                      <a:pt x="333" y="105"/>
                      <a:pt x="333" y="105"/>
                      <a:pt x="333" y="105"/>
                    </a:cubicBezTo>
                    <a:cubicBezTo>
                      <a:pt x="337" y="106"/>
                      <a:pt x="338" y="105"/>
                      <a:pt x="338" y="105"/>
                    </a:cubicBezTo>
                    <a:cubicBezTo>
                      <a:pt x="338" y="105"/>
                      <a:pt x="336" y="111"/>
                      <a:pt x="340" y="112"/>
                    </a:cubicBezTo>
                    <a:cubicBezTo>
                      <a:pt x="342" y="112"/>
                      <a:pt x="342" y="111"/>
                      <a:pt x="344" y="111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8" y="113"/>
                      <a:pt x="348" y="111"/>
                      <a:pt x="350" y="112"/>
                    </a:cubicBezTo>
                    <a:cubicBezTo>
                      <a:pt x="350" y="113"/>
                      <a:pt x="350" y="113"/>
                      <a:pt x="350" y="113"/>
                    </a:cubicBezTo>
                    <a:cubicBezTo>
                      <a:pt x="354" y="115"/>
                      <a:pt x="355" y="116"/>
                      <a:pt x="357" y="120"/>
                    </a:cubicBezTo>
                    <a:cubicBezTo>
                      <a:pt x="363" y="119"/>
                      <a:pt x="360" y="120"/>
                      <a:pt x="364" y="121"/>
                    </a:cubicBezTo>
                    <a:cubicBezTo>
                      <a:pt x="366" y="122"/>
                      <a:pt x="367" y="121"/>
                      <a:pt x="368" y="122"/>
                    </a:cubicBezTo>
                    <a:cubicBezTo>
                      <a:pt x="370" y="127"/>
                      <a:pt x="370" y="127"/>
                      <a:pt x="370" y="127"/>
                    </a:cubicBezTo>
                    <a:cubicBezTo>
                      <a:pt x="370" y="133"/>
                      <a:pt x="370" y="133"/>
                      <a:pt x="370" y="133"/>
                    </a:cubicBezTo>
                    <a:cubicBezTo>
                      <a:pt x="370" y="134"/>
                      <a:pt x="369" y="134"/>
                      <a:pt x="370" y="135"/>
                    </a:cubicBezTo>
                    <a:cubicBezTo>
                      <a:pt x="370" y="136"/>
                      <a:pt x="371" y="136"/>
                      <a:pt x="372" y="137"/>
                    </a:cubicBezTo>
                    <a:cubicBezTo>
                      <a:pt x="372" y="138"/>
                      <a:pt x="372" y="139"/>
                      <a:pt x="372" y="141"/>
                    </a:cubicBezTo>
                    <a:cubicBezTo>
                      <a:pt x="372" y="141"/>
                      <a:pt x="374" y="143"/>
                      <a:pt x="374" y="143"/>
                    </a:cubicBezTo>
                    <a:cubicBezTo>
                      <a:pt x="375" y="147"/>
                      <a:pt x="374" y="147"/>
                      <a:pt x="375" y="151"/>
                    </a:cubicBezTo>
                    <a:cubicBezTo>
                      <a:pt x="374" y="151"/>
                      <a:pt x="373" y="149"/>
                      <a:pt x="372" y="149"/>
                    </a:cubicBezTo>
                    <a:cubicBezTo>
                      <a:pt x="371" y="149"/>
                      <a:pt x="370" y="148"/>
                      <a:pt x="368" y="149"/>
                    </a:cubicBezTo>
                    <a:cubicBezTo>
                      <a:pt x="368" y="149"/>
                      <a:pt x="364" y="155"/>
                      <a:pt x="364" y="156"/>
                    </a:cubicBezTo>
                    <a:cubicBezTo>
                      <a:pt x="367" y="155"/>
                      <a:pt x="370" y="155"/>
                      <a:pt x="373" y="155"/>
                    </a:cubicBezTo>
                    <a:cubicBezTo>
                      <a:pt x="373" y="154"/>
                      <a:pt x="374" y="152"/>
                      <a:pt x="374" y="152"/>
                    </a:cubicBezTo>
                    <a:cubicBezTo>
                      <a:pt x="375" y="152"/>
                      <a:pt x="375" y="153"/>
                      <a:pt x="375" y="153"/>
                    </a:cubicBezTo>
                    <a:cubicBezTo>
                      <a:pt x="378" y="154"/>
                      <a:pt x="380" y="152"/>
                      <a:pt x="382" y="153"/>
                    </a:cubicBezTo>
                    <a:cubicBezTo>
                      <a:pt x="384" y="153"/>
                      <a:pt x="387" y="157"/>
                      <a:pt x="387" y="159"/>
                    </a:cubicBezTo>
                    <a:cubicBezTo>
                      <a:pt x="387" y="159"/>
                      <a:pt x="387" y="161"/>
                      <a:pt x="387" y="161"/>
                    </a:cubicBezTo>
                    <a:cubicBezTo>
                      <a:pt x="388" y="161"/>
                      <a:pt x="388" y="161"/>
                      <a:pt x="388" y="161"/>
                    </a:cubicBezTo>
                    <a:cubicBezTo>
                      <a:pt x="389" y="161"/>
                      <a:pt x="389" y="163"/>
                      <a:pt x="390" y="163"/>
                    </a:cubicBezTo>
                    <a:cubicBezTo>
                      <a:pt x="390" y="164"/>
                      <a:pt x="391" y="164"/>
                      <a:pt x="392" y="164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0" y="137"/>
                      <a:pt x="390" y="137"/>
                      <a:pt x="390" y="137"/>
                    </a:cubicBezTo>
                    <a:cubicBezTo>
                      <a:pt x="392" y="134"/>
                      <a:pt x="392" y="134"/>
                      <a:pt x="392" y="134"/>
                    </a:cubicBezTo>
                    <a:cubicBezTo>
                      <a:pt x="391" y="95"/>
                      <a:pt x="391" y="95"/>
                      <a:pt x="391" y="95"/>
                    </a:cubicBezTo>
                    <a:cubicBezTo>
                      <a:pt x="391" y="95"/>
                      <a:pt x="391" y="95"/>
                      <a:pt x="390" y="95"/>
                    </a:cubicBezTo>
                    <a:cubicBezTo>
                      <a:pt x="390" y="95"/>
                      <a:pt x="389" y="92"/>
                      <a:pt x="388" y="91"/>
                    </a:cubicBezTo>
                    <a:cubicBezTo>
                      <a:pt x="386" y="91"/>
                      <a:pt x="385" y="92"/>
                      <a:pt x="384" y="92"/>
                    </a:cubicBezTo>
                    <a:cubicBezTo>
                      <a:pt x="381" y="92"/>
                      <a:pt x="376" y="90"/>
                      <a:pt x="374" y="89"/>
                    </a:cubicBezTo>
                    <a:cubicBezTo>
                      <a:pt x="372" y="88"/>
                      <a:pt x="366" y="83"/>
                      <a:pt x="363" y="83"/>
                    </a:cubicBezTo>
                    <a:cubicBezTo>
                      <a:pt x="363" y="85"/>
                      <a:pt x="363" y="85"/>
                      <a:pt x="363" y="85"/>
                    </a:cubicBezTo>
                    <a:cubicBezTo>
                      <a:pt x="362" y="85"/>
                      <a:pt x="361" y="85"/>
                      <a:pt x="360" y="85"/>
                    </a:cubicBezTo>
                    <a:cubicBezTo>
                      <a:pt x="359" y="86"/>
                      <a:pt x="358" y="89"/>
                      <a:pt x="357" y="89"/>
                    </a:cubicBezTo>
                    <a:cubicBezTo>
                      <a:pt x="356" y="90"/>
                      <a:pt x="353" y="90"/>
                      <a:pt x="352" y="91"/>
                    </a:cubicBezTo>
                    <a:cubicBezTo>
                      <a:pt x="351" y="93"/>
                      <a:pt x="350" y="97"/>
                      <a:pt x="348" y="99"/>
                    </a:cubicBezTo>
                    <a:cubicBezTo>
                      <a:pt x="347" y="100"/>
                      <a:pt x="345" y="100"/>
                      <a:pt x="343" y="101"/>
                    </a:cubicBezTo>
                    <a:cubicBezTo>
                      <a:pt x="343" y="100"/>
                      <a:pt x="343" y="101"/>
                      <a:pt x="342" y="101"/>
                    </a:cubicBezTo>
                    <a:cubicBezTo>
                      <a:pt x="341" y="99"/>
                      <a:pt x="341" y="98"/>
                      <a:pt x="341" y="97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7"/>
                      <a:pt x="339" y="95"/>
                      <a:pt x="339" y="93"/>
                    </a:cubicBezTo>
                    <a:cubicBezTo>
                      <a:pt x="337" y="93"/>
                      <a:pt x="337" y="93"/>
                      <a:pt x="337" y="93"/>
                    </a:cubicBezTo>
                    <a:cubicBezTo>
                      <a:pt x="336" y="94"/>
                      <a:pt x="337" y="94"/>
                      <a:pt x="336" y="95"/>
                    </a:cubicBezTo>
                    <a:cubicBezTo>
                      <a:pt x="335" y="90"/>
                      <a:pt x="333" y="87"/>
                      <a:pt x="334" y="82"/>
                    </a:cubicBezTo>
                    <a:cubicBezTo>
                      <a:pt x="335" y="81"/>
                      <a:pt x="336" y="81"/>
                      <a:pt x="336" y="79"/>
                    </a:cubicBezTo>
                    <a:cubicBezTo>
                      <a:pt x="336" y="78"/>
                      <a:pt x="334" y="74"/>
                      <a:pt x="332" y="73"/>
                    </a:cubicBezTo>
                    <a:cubicBezTo>
                      <a:pt x="331" y="73"/>
                      <a:pt x="331" y="73"/>
                      <a:pt x="331" y="73"/>
                    </a:cubicBezTo>
                    <a:cubicBezTo>
                      <a:pt x="332" y="74"/>
                      <a:pt x="330" y="74"/>
                      <a:pt x="329" y="74"/>
                    </a:cubicBezTo>
                    <a:cubicBezTo>
                      <a:pt x="329" y="74"/>
                      <a:pt x="329" y="72"/>
                      <a:pt x="327" y="73"/>
                    </a:cubicBezTo>
                    <a:cubicBezTo>
                      <a:pt x="327" y="73"/>
                      <a:pt x="328" y="74"/>
                      <a:pt x="326" y="74"/>
                    </a:cubicBezTo>
                    <a:cubicBezTo>
                      <a:pt x="324" y="74"/>
                      <a:pt x="321" y="71"/>
                      <a:pt x="319" y="71"/>
                    </a:cubicBezTo>
                    <a:cubicBezTo>
                      <a:pt x="315" y="72"/>
                      <a:pt x="315" y="75"/>
                      <a:pt x="314" y="75"/>
                    </a:cubicBezTo>
                    <a:close/>
                    <a:moveTo>
                      <a:pt x="110" y="19"/>
                    </a:moveTo>
                    <a:cubicBezTo>
                      <a:pt x="111" y="19"/>
                      <a:pt x="110" y="22"/>
                      <a:pt x="110" y="23"/>
                    </a:cubicBezTo>
                    <a:cubicBezTo>
                      <a:pt x="110" y="23"/>
                      <a:pt x="113" y="22"/>
                      <a:pt x="113" y="22"/>
                    </a:cubicBezTo>
                    <a:cubicBezTo>
                      <a:pt x="113" y="22"/>
                      <a:pt x="113" y="18"/>
                      <a:pt x="112" y="20"/>
                    </a:cubicBezTo>
                    <a:lnTo>
                      <a:pt x="110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Freeform 206"/>
            <p:cNvSpPr>
              <a:spLocks noEditPoints="1"/>
            </p:cNvSpPr>
            <p:nvPr/>
          </p:nvSpPr>
          <p:spPr bwMode="auto">
            <a:xfrm>
              <a:off x="8855487" y="4014628"/>
              <a:ext cx="1381436" cy="652096"/>
            </a:xfrm>
            <a:custGeom>
              <a:avLst/>
              <a:gdLst>
                <a:gd name="T0" fmla="*/ 21 w 392"/>
                <a:gd name="T1" fmla="*/ 30 h 185"/>
                <a:gd name="T2" fmla="*/ 42 w 392"/>
                <a:gd name="T3" fmla="*/ 67 h 185"/>
                <a:gd name="T4" fmla="*/ 73 w 392"/>
                <a:gd name="T5" fmla="*/ 116 h 185"/>
                <a:gd name="T6" fmla="*/ 93 w 392"/>
                <a:gd name="T7" fmla="*/ 97 h 185"/>
                <a:gd name="T8" fmla="*/ 73 w 392"/>
                <a:gd name="T9" fmla="*/ 74 h 185"/>
                <a:gd name="T10" fmla="*/ 65 w 392"/>
                <a:gd name="T11" fmla="*/ 54 h 185"/>
                <a:gd name="T12" fmla="*/ 47 w 392"/>
                <a:gd name="T13" fmla="*/ 31 h 185"/>
                <a:gd name="T14" fmla="*/ 7 w 392"/>
                <a:gd name="T15" fmla="*/ 32 h 185"/>
                <a:gd name="T16" fmla="*/ 279 w 392"/>
                <a:gd name="T17" fmla="*/ 55 h 185"/>
                <a:gd name="T18" fmla="*/ 286 w 392"/>
                <a:gd name="T19" fmla="*/ 62 h 185"/>
                <a:gd name="T20" fmla="*/ 282 w 392"/>
                <a:gd name="T21" fmla="*/ 43 h 185"/>
                <a:gd name="T22" fmla="*/ 63 w 392"/>
                <a:gd name="T23" fmla="*/ 45 h 185"/>
                <a:gd name="T24" fmla="*/ 254 w 392"/>
                <a:gd name="T25" fmla="*/ 47 h 185"/>
                <a:gd name="T26" fmla="*/ 214 w 392"/>
                <a:gd name="T27" fmla="*/ 54 h 185"/>
                <a:gd name="T28" fmla="*/ 209 w 392"/>
                <a:gd name="T29" fmla="*/ 105 h 185"/>
                <a:gd name="T30" fmla="*/ 217 w 392"/>
                <a:gd name="T31" fmla="*/ 100 h 185"/>
                <a:gd name="T32" fmla="*/ 236 w 392"/>
                <a:gd name="T33" fmla="*/ 107 h 185"/>
                <a:gd name="T34" fmla="*/ 226 w 392"/>
                <a:gd name="T35" fmla="*/ 74 h 185"/>
                <a:gd name="T36" fmla="*/ 237 w 392"/>
                <a:gd name="T37" fmla="*/ 60 h 185"/>
                <a:gd name="T38" fmla="*/ 81 w 392"/>
                <a:gd name="T39" fmla="*/ 51 h 185"/>
                <a:gd name="T40" fmla="*/ 32 w 392"/>
                <a:gd name="T41" fmla="*/ 77 h 185"/>
                <a:gd name="T42" fmla="*/ 304 w 392"/>
                <a:gd name="T43" fmla="*/ 80 h 185"/>
                <a:gd name="T44" fmla="*/ 241 w 392"/>
                <a:gd name="T45" fmla="*/ 85 h 185"/>
                <a:gd name="T46" fmla="*/ 96 w 392"/>
                <a:gd name="T47" fmla="*/ 86 h 185"/>
                <a:gd name="T48" fmla="*/ 249 w 392"/>
                <a:gd name="T49" fmla="*/ 87 h 185"/>
                <a:gd name="T50" fmla="*/ 282 w 392"/>
                <a:gd name="T51" fmla="*/ 98 h 185"/>
                <a:gd name="T52" fmla="*/ 291 w 392"/>
                <a:gd name="T53" fmla="*/ 97 h 185"/>
                <a:gd name="T54" fmla="*/ 241 w 392"/>
                <a:gd name="T55" fmla="*/ 113 h 185"/>
                <a:gd name="T56" fmla="*/ 241 w 392"/>
                <a:gd name="T57" fmla="*/ 113 h 185"/>
                <a:gd name="T58" fmla="*/ 121 w 392"/>
                <a:gd name="T59" fmla="*/ 145 h 185"/>
                <a:gd name="T60" fmla="*/ 168 w 392"/>
                <a:gd name="T61" fmla="*/ 151 h 185"/>
                <a:gd name="T62" fmla="*/ 134 w 392"/>
                <a:gd name="T63" fmla="*/ 128 h 185"/>
                <a:gd name="T64" fmla="*/ 335 w 392"/>
                <a:gd name="T65" fmla="*/ 127 h 185"/>
                <a:gd name="T66" fmla="*/ 156 w 392"/>
                <a:gd name="T67" fmla="*/ 136 h 185"/>
                <a:gd name="T68" fmla="*/ 309 w 392"/>
                <a:gd name="T69" fmla="*/ 147 h 185"/>
                <a:gd name="T70" fmla="*/ 271 w 392"/>
                <a:gd name="T71" fmla="*/ 155 h 185"/>
                <a:gd name="T72" fmla="*/ 189 w 392"/>
                <a:gd name="T73" fmla="*/ 158 h 185"/>
                <a:gd name="T74" fmla="*/ 283 w 392"/>
                <a:gd name="T75" fmla="*/ 157 h 185"/>
                <a:gd name="T76" fmla="*/ 231 w 392"/>
                <a:gd name="T77" fmla="*/ 159 h 185"/>
                <a:gd name="T78" fmla="*/ 243 w 392"/>
                <a:gd name="T79" fmla="*/ 159 h 185"/>
                <a:gd name="T80" fmla="*/ 249 w 392"/>
                <a:gd name="T81" fmla="*/ 170 h 185"/>
                <a:gd name="T82" fmla="*/ 259 w 392"/>
                <a:gd name="T83" fmla="*/ 171 h 185"/>
                <a:gd name="T84" fmla="*/ 219 w 392"/>
                <a:gd name="T85" fmla="*/ 174 h 185"/>
                <a:gd name="T86" fmla="*/ 126 w 392"/>
                <a:gd name="T87" fmla="*/ 42 h 185"/>
                <a:gd name="T88" fmla="*/ 124 w 392"/>
                <a:gd name="T89" fmla="*/ 75 h 185"/>
                <a:gd name="T90" fmla="*/ 146 w 392"/>
                <a:gd name="T91" fmla="*/ 97 h 185"/>
                <a:gd name="T92" fmla="*/ 172 w 392"/>
                <a:gd name="T93" fmla="*/ 103 h 185"/>
                <a:gd name="T94" fmla="*/ 203 w 392"/>
                <a:gd name="T95" fmla="*/ 52 h 185"/>
                <a:gd name="T96" fmla="*/ 180 w 392"/>
                <a:gd name="T97" fmla="*/ 21 h 185"/>
                <a:gd name="T98" fmla="*/ 156 w 392"/>
                <a:gd name="T99" fmla="*/ 51 h 185"/>
                <a:gd name="T100" fmla="*/ 314 w 392"/>
                <a:gd name="T101" fmla="*/ 75 h 185"/>
                <a:gd name="T102" fmla="*/ 325 w 392"/>
                <a:gd name="T103" fmla="*/ 92 h 185"/>
                <a:gd name="T104" fmla="*/ 329 w 392"/>
                <a:gd name="T105" fmla="*/ 102 h 185"/>
                <a:gd name="T106" fmla="*/ 368 w 392"/>
                <a:gd name="T107" fmla="*/ 122 h 185"/>
                <a:gd name="T108" fmla="*/ 373 w 392"/>
                <a:gd name="T109" fmla="*/ 155 h 185"/>
                <a:gd name="T110" fmla="*/ 392 w 392"/>
                <a:gd name="T111" fmla="*/ 134 h 185"/>
                <a:gd name="T112" fmla="*/ 348 w 392"/>
                <a:gd name="T113" fmla="*/ 99 h 185"/>
                <a:gd name="T114" fmla="*/ 331 w 392"/>
                <a:gd name="T115" fmla="*/ 7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2" h="185">
                  <a:moveTo>
                    <a:pt x="11" y="4"/>
                  </a:moveTo>
                  <a:cubicBezTo>
                    <a:pt x="10" y="4"/>
                    <a:pt x="9" y="2"/>
                    <a:pt x="8" y="1"/>
                  </a:cubicBezTo>
                  <a:cubicBezTo>
                    <a:pt x="6" y="0"/>
                    <a:pt x="4" y="0"/>
                    <a:pt x="1" y="0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1"/>
                    <a:pt x="4" y="15"/>
                    <a:pt x="7" y="17"/>
                  </a:cubicBezTo>
                  <a:cubicBezTo>
                    <a:pt x="8" y="17"/>
                    <a:pt x="9" y="17"/>
                    <a:pt x="9" y="18"/>
                  </a:cubicBezTo>
                  <a:cubicBezTo>
                    <a:pt x="11" y="19"/>
                    <a:pt x="11" y="21"/>
                    <a:pt x="12" y="22"/>
                  </a:cubicBezTo>
                  <a:cubicBezTo>
                    <a:pt x="13" y="23"/>
                    <a:pt x="15" y="23"/>
                    <a:pt x="16" y="24"/>
                  </a:cubicBezTo>
                  <a:cubicBezTo>
                    <a:pt x="17" y="25"/>
                    <a:pt x="16" y="26"/>
                    <a:pt x="17" y="27"/>
                  </a:cubicBezTo>
                  <a:cubicBezTo>
                    <a:pt x="18" y="28"/>
                    <a:pt x="20" y="29"/>
                    <a:pt x="21" y="30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3"/>
                    <a:pt x="23" y="34"/>
                    <a:pt x="23" y="34"/>
                  </a:cubicBezTo>
                  <a:cubicBezTo>
                    <a:pt x="24" y="36"/>
                    <a:pt x="24" y="37"/>
                    <a:pt x="24" y="40"/>
                  </a:cubicBezTo>
                  <a:cubicBezTo>
                    <a:pt x="26" y="40"/>
                    <a:pt x="28" y="40"/>
                    <a:pt x="29" y="41"/>
                  </a:cubicBezTo>
                  <a:cubicBezTo>
                    <a:pt x="30" y="41"/>
                    <a:pt x="31" y="43"/>
                    <a:pt x="31" y="44"/>
                  </a:cubicBezTo>
                  <a:cubicBezTo>
                    <a:pt x="32" y="44"/>
                    <a:pt x="33" y="43"/>
                    <a:pt x="33" y="44"/>
                  </a:cubicBezTo>
                  <a:cubicBezTo>
                    <a:pt x="34" y="46"/>
                    <a:pt x="33" y="49"/>
                    <a:pt x="33" y="52"/>
                  </a:cubicBezTo>
                  <a:cubicBezTo>
                    <a:pt x="34" y="53"/>
                    <a:pt x="36" y="56"/>
                    <a:pt x="36" y="57"/>
                  </a:cubicBezTo>
                  <a:cubicBezTo>
                    <a:pt x="36" y="58"/>
                    <a:pt x="36" y="59"/>
                    <a:pt x="36" y="60"/>
                  </a:cubicBezTo>
                  <a:cubicBezTo>
                    <a:pt x="37" y="61"/>
                    <a:pt x="39" y="61"/>
                    <a:pt x="39" y="62"/>
                  </a:cubicBezTo>
                  <a:cubicBezTo>
                    <a:pt x="41" y="63"/>
                    <a:pt x="41" y="65"/>
                    <a:pt x="42" y="67"/>
                  </a:cubicBezTo>
                  <a:cubicBezTo>
                    <a:pt x="43" y="68"/>
                    <a:pt x="46" y="69"/>
                    <a:pt x="47" y="70"/>
                  </a:cubicBezTo>
                  <a:cubicBezTo>
                    <a:pt x="48" y="72"/>
                    <a:pt x="51" y="81"/>
                    <a:pt x="53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4" y="84"/>
                    <a:pt x="53" y="86"/>
                    <a:pt x="53" y="87"/>
                  </a:cubicBezTo>
                  <a:cubicBezTo>
                    <a:pt x="53" y="88"/>
                    <a:pt x="55" y="88"/>
                    <a:pt x="55" y="89"/>
                  </a:cubicBezTo>
                  <a:cubicBezTo>
                    <a:pt x="56" y="91"/>
                    <a:pt x="58" y="97"/>
                    <a:pt x="59" y="98"/>
                  </a:cubicBezTo>
                  <a:cubicBezTo>
                    <a:pt x="59" y="98"/>
                    <a:pt x="61" y="99"/>
                    <a:pt x="61" y="99"/>
                  </a:cubicBezTo>
                  <a:cubicBezTo>
                    <a:pt x="63" y="102"/>
                    <a:pt x="63" y="105"/>
                    <a:pt x="64" y="108"/>
                  </a:cubicBezTo>
                  <a:cubicBezTo>
                    <a:pt x="64" y="109"/>
                    <a:pt x="66" y="111"/>
                    <a:pt x="67" y="112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14"/>
                    <a:pt x="72" y="115"/>
                    <a:pt x="73" y="116"/>
                  </a:cubicBezTo>
                  <a:cubicBezTo>
                    <a:pt x="73" y="116"/>
                    <a:pt x="75" y="116"/>
                    <a:pt x="75" y="117"/>
                  </a:cubicBezTo>
                  <a:cubicBezTo>
                    <a:pt x="76" y="117"/>
                    <a:pt x="79" y="121"/>
                    <a:pt x="80" y="122"/>
                  </a:cubicBezTo>
                  <a:cubicBezTo>
                    <a:pt x="81" y="123"/>
                    <a:pt x="83" y="123"/>
                    <a:pt x="85" y="123"/>
                  </a:cubicBezTo>
                  <a:cubicBezTo>
                    <a:pt x="84" y="122"/>
                    <a:pt x="84" y="120"/>
                    <a:pt x="83" y="120"/>
                  </a:cubicBezTo>
                  <a:cubicBezTo>
                    <a:pt x="82" y="120"/>
                    <a:pt x="83" y="119"/>
                    <a:pt x="85" y="119"/>
                  </a:cubicBezTo>
                  <a:cubicBezTo>
                    <a:pt x="85" y="120"/>
                    <a:pt x="87" y="122"/>
                    <a:pt x="89" y="121"/>
                  </a:cubicBezTo>
                  <a:cubicBezTo>
                    <a:pt x="90" y="121"/>
                    <a:pt x="89" y="120"/>
                    <a:pt x="90" y="119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2" y="120"/>
                    <a:pt x="93" y="120"/>
                    <a:pt x="94" y="120"/>
                  </a:cubicBezTo>
                  <a:cubicBezTo>
                    <a:pt x="92" y="119"/>
                    <a:pt x="95" y="101"/>
                    <a:pt x="96" y="98"/>
                  </a:cubicBezTo>
                  <a:cubicBezTo>
                    <a:pt x="95" y="97"/>
                    <a:pt x="94" y="97"/>
                    <a:pt x="93" y="97"/>
                  </a:cubicBezTo>
                  <a:cubicBezTo>
                    <a:pt x="92" y="96"/>
                    <a:pt x="91" y="91"/>
                    <a:pt x="91" y="89"/>
                  </a:cubicBezTo>
                  <a:cubicBezTo>
                    <a:pt x="89" y="90"/>
                    <a:pt x="87" y="89"/>
                    <a:pt x="87" y="89"/>
                  </a:cubicBezTo>
                  <a:cubicBezTo>
                    <a:pt x="86" y="89"/>
                    <a:pt x="85" y="88"/>
                    <a:pt x="85" y="88"/>
                  </a:cubicBezTo>
                  <a:cubicBezTo>
                    <a:pt x="85" y="87"/>
                    <a:pt x="86" y="87"/>
                    <a:pt x="85" y="85"/>
                  </a:cubicBezTo>
                  <a:cubicBezTo>
                    <a:pt x="85" y="85"/>
                    <a:pt x="82" y="84"/>
                    <a:pt x="82" y="83"/>
                  </a:cubicBezTo>
                  <a:cubicBezTo>
                    <a:pt x="82" y="82"/>
                    <a:pt x="82" y="77"/>
                    <a:pt x="83" y="76"/>
                  </a:cubicBezTo>
                  <a:cubicBezTo>
                    <a:pt x="81" y="76"/>
                    <a:pt x="80" y="76"/>
                    <a:pt x="79" y="76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7" y="75"/>
                    <a:pt x="77" y="76"/>
                    <a:pt x="76" y="76"/>
                  </a:cubicBezTo>
                  <a:cubicBezTo>
                    <a:pt x="76" y="76"/>
                    <a:pt x="74" y="74"/>
                    <a:pt x="73" y="74"/>
                  </a:cubicBezTo>
                  <a:cubicBezTo>
                    <a:pt x="73" y="73"/>
                    <a:pt x="73" y="70"/>
                    <a:pt x="73" y="69"/>
                  </a:cubicBezTo>
                  <a:cubicBezTo>
                    <a:pt x="73" y="68"/>
                    <a:pt x="76" y="67"/>
                    <a:pt x="76" y="66"/>
                  </a:cubicBezTo>
                  <a:cubicBezTo>
                    <a:pt x="76" y="66"/>
                    <a:pt x="76" y="64"/>
                    <a:pt x="76" y="64"/>
                  </a:cubicBezTo>
                  <a:cubicBezTo>
                    <a:pt x="76" y="64"/>
                    <a:pt x="73" y="59"/>
                    <a:pt x="73" y="59"/>
                  </a:cubicBezTo>
                  <a:cubicBezTo>
                    <a:pt x="72" y="58"/>
                    <a:pt x="73" y="57"/>
                    <a:pt x="73" y="56"/>
                  </a:cubicBezTo>
                  <a:cubicBezTo>
                    <a:pt x="71" y="55"/>
                    <a:pt x="70" y="56"/>
                    <a:pt x="69" y="56"/>
                  </a:cubicBezTo>
                  <a:cubicBezTo>
                    <a:pt x="69" y="54"/>
                    <a:pt x="69" y="54"/>
                    <a:pt x="70" y="52"/>
                  </a:cubicBezTo>
                  <a:cubicBezTo>
                    <a:pt x="70" y="52"/>
                    <a:pt x="69" y="51"/>
                    <a:pt x="69" y="51"/>
                  </a:cubicBezTo>
                  <a:cubicBezTo>
                    <a:pt x="68" y="53"/>
                    <a:pt x="68" y="53"/>
                    <a:pt x="67" y="55"/>
                  </a:cubicBezTo>
                  <a:cubicBezTo>
                    <a:pt x="67" y="55"/>
                    <a:pt x="65" y="55"/>
                    <a:pt x="65" y="55"/>
                  </a:cubicBezTo>
                  <a:cubicBezTo>
                    <a:pt x="65" y="55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1" y="52"/>
                    <a:pt x="62" y="50"/>
                    <a:pt x="61" y="48"/>
                  </a:cubicBezTo>
                  <a:cubicBezTo>
                    <a:pt x="60" y="47"/>
                    <a:pt x="58" y="46"/>
                    <a:pt x="57" y="45"/>
                  </a:cubicBezTo>
                  <a:cubicBezTo>
                    <a:pt x="55" y="43"/>
                    <a:pt x="55" y="41"/>
                    <a:pt x="55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1"/>
                    <a:pt x="49" y="42"/>
                    <a:pt x="51" y="41"/>
                  </a:cubicBezTo>
                  <a:cubicBezTo>
                    <a:pt x="51" y="41"/>
                    <a:pt x="50" y="41"/>
                    <a:pt x="50" y="40"/>
                  </a:cubicBezTo>
                  <a:cubicBezTo>
                    <a:pt x="49" y="39"/>
                    <a:pt x="49" y="37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1" y="26"/>
                    <a:pt x="36" y="23"/>
                    <a:pt x="35" y="22"/>
                  </a:cubicBezTo>
                  <a:cubicBezTo>
                    <a:pt x="34" y="21"/>
                    <a:pt x="35" y="19"/>
                    <a:pt x="34" y="18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6"/>
                    <a:pt x="31" y="13"/>
                    <a:pt x="29" y="13"/>
                  </a:cubicBezTo>
                  <a:cubicBezTo>
                    <a:pt x="29" y="13"/>
                    <a:pt x="27" y="13"/>
                    <a:pt x="27" y="13"/>
                  </a:cubicBezTo>
                  <a:cubicBezTo>
                    <a:pt x="26" y="13"/>
                    <a:pt x="27" y="11"/>
                    <a:pt x="27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2"/>
                    <a:pt x="14" y="5"/>
                    <a:pt x="11" y="4"/>
                  </a:cubicBezTo>
                  <a:close/>
                  <a:moveTo>
                    <a:pt x="7" y="32"/>
                  </a:moveTo>
                  <a:cubicBezTo>
                    <a:pt x="9" y="35"/>
                    <a:pt x="11" y="38"/>
                    <a:pt x="8" y="32"/>
                  </a:cubicBezTo>
                  <a:lnTo>
                    <a:pt x="7" y="32"/>
                  </a:lnTo>
                  <a:close/>
                  <a:moveTo>
                    <a:pt x="285" y="35"/>
                  </a:moveTo>
                  <a:cubicBezTo>
                    <a:pt x="285" y="38"/>
                    <a:pt x="285" y="40"/>
                    <a:pt x="286" y="42"/>
                  </a:cubicBezTo>
                  <a:cubicBezTo>
                    <a:pt x="286" y="42"/>
                    <a:pt x="288" y="42"/>
                    <a:pt x="289" y="42"/>
                  </a:cubicBezTo>
                  <a:cubicBezTo>
                    <a:pt x="289" y="42"/>
                    <a:pt x="290" y="41"/>
                    <a:pt x="289" y="41"/>
                  </a:cubicBezTo>
                  <a:cubicBezTo>
                    <a:pt x="289" y="41"/>
                    <a:pt x="289" y="38"/>
                    <a:pt x="289" y="38"/>
                  </a:cubicBezTo>
                  <a:cubicBezTo>
                    <a:pt x="287" y="36"/>
                    <a:pt x="286" y="36"/>
                    <a:pt x="285" y="35"/>
                  </a:cubicBezTo>
                  <a:close/>
                  <a:moveTo>
                    <a:pt x="280" y="39"/>
                  </a:moveTo>
                  <a:cubicBezTo>
                    <a:pt x="277" y="43"/>
                    <a:pt x="277" y="47"/>
                    <a:pt x="275" y="52"/>
                  </a:cubicBezTo>
                  <a:cubicBezTo>
                    <a:pt x="276" y="53"/>
                    <a:pt x="278" y="54"/>
                    <a:pt x="279" y="55"/>
                  </a:cubicBezTo>
                  <a:cubicBezTo>
                    <a:pt x="279" y="57"/>
                    <a:pt x="278" y="56"/>
                    <a:pt x="277" y="57"/>
                  </a:cubicBezTo>
                  <a:cubicBezTo>
                    <a:pt x="277" y="58"/>
                    <a:pt x="277" y="58"/>
                    <a:pt x="277" y="58"/>
                  </a:cubicBezTo>
                  <a:cubicBezTo>
                    <a:pt x="277" y="58"/>
                    <a:pt x="279" y="62"/>
                    <a:pt x="277" y="63"/>
                  </a:cubicBezTo>
                  <a:cubicBezTo>
                    <a:pt x="277" y="64"/>
                    <a:pt x="277" y="64"/>
                    <a:pt x="277" y="64"/>
                  </a:cubicBezTo>
                  <a:cubicBezTo>
                    <a:pt x="277" y="65"/>
                    <a:pt x="279" y="67"/>
                    <a:pt x="280" y="68"/>
                  </a:cubicBezTo>
                  <a:cubicBezTo>
                    <a:pt x="281" y="69"/>
                    <a:pt x="281" y="70"/>
                    <a:pt x="283" y="70"/>
                  </a:cubicBezTo>
                  <a:cubicBezTo>
                    <a:pt x="285" y="71"/>
                    <a:pt x="279" y="66"/>
                    <a:pt x="279" y="66"/>
                  </a:cubicBezTo>
                  <a:cubicBezTo>
                    <a:pt x="279" y="64"/>
                    <a:pt x="279" y="62"/>
                    <a:pt x="279" y="61"/>
                  </a:cubicBezTo>
                  <a:cubicBezTo>
                    <a:pt x="279" y="61"/>
                    <a:pt x="283" y="58"/>
                    <a:pt x="282" y="59"/>
                  </a:cubicBezTo>
                  <a:cubicBezTo>
                    <a:pt x="283" y="59"/>
                    <a:pt x="283" y="59"/>
                    <a:pt x="284" y="59"/>
                  </a:cubicBezTo>
                  <a:cubicBezTo>
                    <a:pt x="285" y="59"/>
                    <a:pt x="285" y="61"/>
                    <a:pt x="286" y="62"/>
                  </a:cubicBezTo>
                  <a:cubicBezTo>
                    <a:pt x="287" y="62"/>
                    <a:pt x="287" y="61"/>
                    <a:pt x="288" y="62"/>
                  </a:cubicBezTo>
                  <a:cubicBezTo>
                    <a:pt x="287" y="60"/>
                    <a:pt x="287" y="58"/>
                    <a:pt x="287" y="56"/>
                  </a:cubicBezTo>
                  <a:cubicBezTo>
                    <a:pt x="286" y="56"/>
                    <a:pt x="284" y="57"/>
                    <a:pt x="283" y="56"/>
                  </a:cubicBezTo>
                  <a:cubicBezTo>
                    <a:pt x="285" y="55"/>
                    <a:pt x="286" y="53"/>
                    <a:pt x="288" y="52"/>
                  </a:cubicBezTo>
                  <a:cubicBezTo>
                    <a:pt x="286" y="51"/>
                    <a:pt x="289" y="51"/>
                    <a:pt x="286" y="50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3" y="51"/>
                    <a:pt x="283" y="52"/>
                  </a:cubicBezTo>
                  <a:cubicBezTo>
                    <a:pt x="282" y="52"/>
                    <a:pt x="283" y="53"/>
                    <a:pt x="283" y="54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0"/>
                    <a:pt x="283" y="46"/>
                    <a:pt x="281" y="45"/>
                  </a:cubicBezTo>
                  <a:cubicBezTo>
                    <a:pt x="281" y="45"/>
                    <a:pt x="282" y="42"/>
                    <a:pt x="282" y="43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1"/>
                    <a:pt x="282" y="41"/>
                    <a:pt x="282" y="40"/>
                  </a:cubicBezTo>
                  <a:lnTo>
                    <a:pt x="280" y="39"/>
                  </a:lnTo>
                  <a:close/>
                  <a:moveTo>
                    <a:pt x="57" y="41"/>
                  </a:moveTo>
                  <a:cubicBezTo>
                    <a:pt x="57" y="41"/>
                    <a:pt x="57" y="43"/>
                    <a:pt x="57" y="43"/>
                  </a:cubicBezTo>
                  <a:cubicBezTo>
                    <a:pt x="58" y="43"/>
                    <a:pt x="58" y="43"/>
                    <a:pt x="59" y="44"/>
                  </a:cubicBezTo>
                  <a:cubicBezTo>
                    <a:pt x="58" y="42"/>
                    <a:pt x="60" y="41"/>
                    <a:pt x="57" y="41"/>
                  </a:cubicBezTo>
                  <a:close/>
                  <a:moveTo>
                    <a:pt x="63" y="45"/>
                  </a:moveTo>
                  <a:cubicBezTo>
                    <a:pt x="63" y="45"/>
                    <a:pt x="63" y="47"/>
                    <a:pt x="63" y="47"/>
                  </a:cubicBezTo>
                  <a:cubicBezTo>
                    <a:pt x="64" y="47"/>
                    <a:pt x="64" y="47"/>
                    <a:pt x="65" y="48"/>
                  </a:cubicBezTo>
                  <a:cubicBezTo>
                    <a:pt x="68" y="48"/>
                    <a:pt x="63" y="45"/>
                    <a:pt x="63" y="45"/>
                  </a:cubicBezTo>
                  <a:close/>
                  <a:moveTo>
                    <a:pt x="19" y="46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1" y="49"/>
                    <a:pt x="21" y="50"/>
                  </a:cubicBezTo>
                  <a:cubicBezTo>
                    <a:pt x="22" y="50"/>
                    <a:pt x="24" y="54"/>
                    <a:pt x="25" y="55"/>
                  </a:cubicBezTo>
                  <a:cubicBezTo>
                    <a:pt x="26" y="55"/>
                    <a:pt x="26" y="52"/>
                    <a:pt x="25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2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7"/>
                    <a:pt x="19" y="46"/>
                  </a:cubicBezTo>
                  <a:close/>
                  <a:moveTo>
                    <a:pt x="254" y="47"/>
                  </a:moveTo>
                  <a:cubicBezTo>
                    <a:pt x="254" y="47"/>
                    <a:pt x="254" y="49"/>
                    <a:pt x="253" y="50"/>
                  </a:cubicBezTo>
                  <a:cubicBezTo>
                    <a:pt x="253" y="50"/>
                    <a:pt x="251" y="50"/>
                    <a:pt x="251" y="50"/>
                  </a:cubicBezTo>
                  <a:cubicBezTo>
                    <a:pt x="251" y="50"/>
                    <a:pt x="251" y="52"/>
                    <a:pt x="251" y="52"/>
                  </a:cubicBezTo>
                  <a:cubicBezTo>
                    <a:pt x="249" y="53"/>
                    <a:pt x="246" y="55"/>
                    <a:pt x="245" y="55"/>
                  </a:cubicBezTo>
                  <a:cubicBezTo>
                    <a:pt x="239" y="56"/>
                    <a:pt x="234" y="55"/>
                    <a:pt x="228" y="55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3"/>
                    <a:pt x="227" y="55"/>
                    <a:pt x="225" y="54"/>
                  </a:cubicBezTo>
                  <a:cubicBezTo>
                    <a:pt x="225" y="52"/>
                    <a:pt x="225" y="52"/>
                    <a:pt x="225" y="52"/>
                  </a:cubicBezTo>
                  <a:cubicBezTo>
                    <a:pt x="221" y="51"/>
                    <a:pt x="218" y="53"/>
                    <a:pt x="216" y="54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5" y="55"/>
                    <a:pt x="215" y="54"/>
                    <a:pt x="214" y="54"/>
                  </a:cubicBezTo>
                  <a:cubicBezTo>
                    <a:pt x="213" y="56"/>
                    <a:pt x="212" y="57"/>
                    <a:pt x="211" y="58"/>
                  </a:cubicBezTo>
                  <a:cubicBezTo>
                    <a:pt x="212" y="58"/>
                    <a:pt x="210" y="60"/>
                    <a:pt x="210" y="60"/>
                  </a:cubicBezTo>
                  <a:cubicBezTo>
                    <a:pt x="210" y="61"/>
                    <a:pt x="211" y="62"/>
                    <a:pt x="211" y="62"/>
                  </a:cubicBezTo>
                  <a:cubicBezTo>
                    <a:pt x="211" y="66"/>
                    <a:pt x="211" y="72"/>
                    <a:pt x="209" y="75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7" y="78"/>
                    <a:pt x="207" y="81"/>
                    <a:pt x="207" y="86"/>
                  </a:cubicBezTo>
                  <a:cubicBezTo>
                    <a:pt x="207" y="87"/>
                    <a:pt x="206" y="91"/>
                    <a:pt x="205" y="91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3" y="96"/>
                    <a:pt x="204" y="99"/>
                    <a:pt x="204" y="103"/>
                  </a:cubicBezTo>
                  <a:cubicBezTo>
                    <a:pt x="205" y="103"/>
                    <a:pt x="207" y="103"/>
                    <a:pt x="208" y="103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8" y="106"/>
                    <a:pt x="208" y="107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9" y="111"/>
                    <a:pt x="206" y="113"/>
                    <a:pt x="206" y="114"/>
                  </a:cubicBezTo>
                  <a:cubicBezTo>
                    <a:pt x="205" y="117"/>
                    <a:pt x="206" y="121"/>
                    <a:pt x="206" y="123"/>
                  </a:cubicBezTo>
                  <a:cubicBezTo>
                    <a:pt x="209" y="123"/>
                    <a:pt x="213" y="123"/>
                    <a:pt x="217" y="123"/>
                  </a:cubicBezTo>
                  <a:cubicBezTo>
                    <a:pt x="216" y="122"/>
                    <a:pt x="217" y="120"/>
                    <a:pt x="217" y="119"/>
                  </a:cubicBezTo>
                  <a:cubicBezTo>
                    <a:pt x="217" y="119"/>
                    <a:pt x="215" y="119"/>
                    <a:pt x="215" y="118"/>
                  </a:cubicBezTo>
                  <a:cubicBezTo>
                    <a:pt x="215" y="118"/>
                    <a:pt x="218" y="115"/>
                    <a:pt x="217" y="115"/>
                  </a:cubicBezTo>
                  <a:cubicBezTo>
                    <a:pt x="217" y="114"/>
                    <a:pt x="215" y="110"/>
                    <a:pt x="215" y="109"/>
                  </a:cubicBezTo>
                  <a:cubicBezTo>
                    <a:pt x="216" y="109"/>
                    <a:pt x="218" y="108"/>
                    <a:pt x="218" y="107"/>
                  </a:cubicBezTo>
                  <a:cubicBezTo>
                    <a:pt x="219" y="105"/>
                    <a:pt x="218" y="102"/>
                    <a:pt x="217" y="100"/>
                  </a:cubicBezTo>
                  <a:cubicBezTo>
                    <a:pt x="220" y="99"/>
                    <a:pt x="221" y="100"/>
                    <a:pt x="223" y="99"/>
                  </a:cubicBezTo>
                  <a:cubicBezTo>
                    <a:pt x="224" y="103"/>
                    <a:pt x="225" y="107"/>
                    <a:pt x="225" y="109"/>
                  </a:cubicBezTo>
                  <a:cubicBezTo>
                    <a:pt x="226" y="112"/>
                    <a:pt x="227" y="114"/>
                    <a:pt x="227" y="118"/>
                  </a:cubicBezTo>
                  <a:cubicBezTo>
                    <a:pt x="228" y="118"/>
                    <a:pt x="230" y="119"/>
                    <a:pt x="232" y="119"/>
                  </a:cubicBezTo>
                  <a:cubicBezTo>
                    <a:pt x="232" y="119"/>
                    <a:pt x="232" y="119"/>
                    <a:pt x="232" y="119"/>
                  </a:cubicBezTo>
                  <a:cubicBezTo>
                    <a:pt x="234" y="117"/>
                    <a:pt x="233" y="116"/>
                    <a:pt x="233" y="11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34" y="113"/>
                    <a:pt x="237" y="113"/>
                    <a:pt x="239" y="113"/>
                  </a:cubicBezTo>
                  <a:cubicBezTo>
                    <a:pt x="240" y="111"/>
                    <a:pt x="240" y="111"/>
                    <a:pt x="240" y="111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8" y="110"/>
                    <a:pt x="237" y="108"/>
                    <a:pt x="236" y="107"/>
                  </a:cubicBezTo>
                  <a:cubicBezTo>
                    <a:pt x="234" y="104"/>
                    <a:pt x="235" y="104"/>
                    <a:pt x="235" y="101"/>
                  </a:cubicBezTo>
                  <a:cubicBezTo>
                    <a:pt x="234" y="101"/>
                    <a:pt x="234" y="101"/>
                    <a:pt x="234" y="101"/>
                  </a:cubicBezTo>
                  <a:cubicBezTo>
                    <a:pt x="234" y="101"/>
                    <a:pt x="234" y="99"/>
                    <a:pt x="234" y="99"/>
                  </a:cubicBezTo>
                  <a:cubicBezTo>
                    <a:pt x="233" y="98"/>
                    <a:pt x="231" y="98"/>
                    <a:pt x="230" y="97"/>
                  </a:cubicBezTo>
                  <a:cubicBezTo>
                    <a:pt x="229" y="96"/>
                    <a:pt x="230" y="93"/>
                    <a:pt x="229" y="91"/>
                  </a:cubicBezTo>
                  <a:cubicBezTo>
                    <a:pt x="229" y="91"/>
                    <a:pt x="223" y="89"/>
                    <a:pt x="223" y="89"/>
                  </a:cubicBezTo>
                  <a:cubicBezTo>
                    <a:pt x="224" y="88"/>
                    <a:pt x="224" y="88"/>
                    <a:pt x="225" y="87"/>
                  </a:cubicBezTo>
                  <a:cubicBezTo>
                    <a:pt x="225" y="87"/>
                    <a:pt x="227" y="87"/>
                    <a:pt x="229" y="87"/>
                  </a:cubicBezTo>
                  <a:cubicBezTo>
                    <a:pt x="235" y="84"/>
                    <a:pt x="235" y="79"/>
                    <a:pt x="241" y="78"/>
                  </a:cubicBezTo>
                  <a:cubicBezTo>
                    <a:pt x="242" y="76"/>
                    <a:pt x="241" y="76"/>
                    <a:pt x="242" y="75"/>
                  </a:cubicBezTo>
                  <a:cubicBezTo>
                    <a:pt x="235" y="75"/>
                    <a:pt x="232" y="75"/>
                    <a:pt x="226" y="74"/>
                  </a:cubicBezTo>
                  <a:cubicBezTo>
                    <a:pt x="226" y="75"/>
                    <a:pt x="226" y="76"/>
                    <a:pt x="225" y="77"/>
                  </a:cubicBezTo>
                  <a:cubicBezTo>
                    <a:pt x="225" y="78"/>
                    <a:pt x="223" y="77"/>
                    <a:pt x="222" y="78"/>
                  </a:cubicBezTo>
                  <a:cubicBezTo>
                    <a:pt x="222" y="78"/>
                    <a:pt x="221" y="75"/>
                    <a:pt x="221" y="75"/>
                  </a:cubicBezTo>
                  <a:cubicBezTo>
                    <a:pt x="220" y="74"/>
                    <a:pt x="218" y="75"/>
                    <a:pt x="217" y="74"/>
                  </a:cubicBezTo>
                  <a:cubicBezTo>
                    <a:pt x="217" y="74"/>
                    <a:pt x="216" y="72"/>
                    <a:pt x="216" y="72"/>
                  </a:cubicBezTo>
                  <a:cubicBezTo>
                    <a:pt x="215" y="70"/>
                    <a:pt x="217" y="67"/>
                    <a:pt x="217" y="66"/>
                  </a:cubicBezTo>
                  <a:cubicBezTo>
                    <a:pt x="217" y="63"/>
                    <a:pt x="217" y="62"/>
                    <a:pt x="217" y="60"/>
                  </a:cubicBezTo>
                  <a:cubicBezTo>
                    <a:pt x="219" y="60"/>
                    <a:pt x="219" y="61"/>
                    <a:pt x="220" y="61"/>
                  </a:cubicBezTo>
                  <a:cubicBezTo>
                    <a:pt x="221" y="61"/>
                    <a:pt x="224" y="59"/>
                    <a:pt x="225" y="60"/>
                  </a:cubicBezTo>
                  <a:cubicBezTo>
                    <a:pt x="226" y="60"/>
                    <a:pt x="227" y="61"/>
                    <a:pt x="229" y="61"/>
                  </a:cubicBezTo>
                  <a:cubicBezTo>
                    <a:pt x="230" y="61"/>
                    <a:pt x="235" y="60"/>
                    <a:pt x="237" y="60"/>
                  </a:cubicBezTo>
                  <a:cubicBezTo>
                    <a:pt x="240" y="61"/>
                    <a:pt x="244" y="63"/>
                    <a:pt x="248" y="62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9" y="60"/>
                    <a:pt x="250" y="61"/>
                    <a:pt x="251" y="60"/>
                  </a:cubicBezTo>
                  <a:cubicBezTo>
                    <a:pt x="252" y="59"/>
                    <a:pt x="252" y="56"/>
                    <a:pt x="253" y="55"/>
                  </a:cubicBezTo>
                  <a:cubicBezTo>
                    <a:pt x="254" y="54"/>
                    <a:pt x="255" y="54"/>
                    <a:pt x="255" y="54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2"/>
                    <a:pt x="257" y="49"/>
                    <a:pt x="257" y="48"/>
                  </a:cubicBezTo>
                  <a:cubicBezTo>
                    <a:pt x="257" y="48"/>
                    <a:pt x="256" y="48"/>
                    <a:pt x="256" y="47"/>
                  </a:cubicBezTo>
                  <a:cubicBezTo>
                    <a:pt x="255" y="47"/>
                    <a:pt x="254" y="47"/>
                    <a:pt x="254" y="47"/>
                  </a:cubicBezTo>
                  <a:close/>
                  <a:moveTo>
                    <a:pt x="81" y="50"/>
                  </a:moveTo>
                  <a:cubicBezTo>
                    <a:pt x="81" y="51"/>
                    <a:pt x="81" y="51"/>
                    <a:pt x="81" y="51"/>
                  </a:cubicBezTo>
                  <a:cubicBezTo>
                    <a:pt x="83" y="51"/>
                    <a:pt x="83" y="50"/>
                    <a:pt x="81" y="50"/>
                  </a:cubicBezTo>
                  <a:close/>
                  <a:moveTo>
                    <a:pt x="304" y="66"/>
                  </a:moveTo>
                  <a:cubicBezTo>
                    <a:pt x="303" y="67"/>
                    <a:pt x="303" y="67"/>
                    <a:pt x="303" y="67"/>
                  </a:cubicBezTo>
                  <a:cubicBezTo>
                    <a:pt x="294" y="69"/>
                    <a:pt x="305" y="69"/>
                    <a:pt x="309" y="69"/>
                  </a:cubicBezTo>
                  <a:cubicBezTo>
                    <a:pt x="309" y="69"/>
                    <a:pt x="310" y="68"/>
                    <a:pt x="310" y="67"/>
                  </a:cubicBezTo>
                  <a:cubicBezTo>
                    <a:pt x="309" y="67"/>
                    <a:pt x="304" y="65"/>
                    <a:pt x="304" y="66"/>
                  </a:cubicBezTo>
                  <a:close/>
                  <a:moveTo>
                    <a:pt x="277" y="69"/>
                  </a:moveTo>
                  <a:cubicBezTo>
                    <a:pt x="277" y="71"/>
                    <a:pt x="277" y="73"/>
                    <a:pt x="277" y="74"/>
                  </a:cubicBezTo>
                  <a:cubicBezTo>
                    <a:pt x="281" y="72"/>
                    <a:pt x="279" y="73"/>
                    <a:pt x="277" y="69"/>
                  </a:cubicBezTo>
                  <a:close/>
                  <a:moveTo>
                    <a:pt x="33" y="75"/>
                  </a:moveTo>
                  <a:cubicBezTo>
                    <a:pt x="33" y="76"/>
                    <a:pt x="32" y="76"/>
                    <a:pt x="32" y="77"/>
                  </a:cubicBezTo>
                  <a:cubicBezTo>
                    <a:pt x="32" y="78"/>
                    <a:pt x="34" y="82"/>
                    <a:pt x="34" y="83"/>
                  </a:cubicBezTo>
                  <a:cubicBezTo>
                    <a:pt x="34" y="83"/>
                    <a:pt x="37" y="84"/>
                    <a:pt x="38" y="84"/>
                  </a:cubicBezTo>
                  <a:cubicBezTo>
                    <a:pt x="38" y="83"/>
                    <a:pt x="39" y="83"/>
                    <a:pt x="37" y="83"/>
                  </a:cubicBezTo>
                  <a:cubicBezTo>
                    <a:pt x="36" y="80"/>
                    <a:pt x="36" y="78"/>
                    <a:pt x="35" y="75"/>
                  </a:cubicBezTo>
                  <a:cubicBezTo>
                    <a:pt x="35" y="75"/>
                    <a:pt x="33" y="76"/>
                    <a:pt x="33" y="75"/>
                  </a:cubicBezTo>
                  <a:close/>
                  <a:moveTo>
                    <a:pt x="301" y="75"/>
                  </a:moveTo>
                  <a:cubicBezTo>
                    <a:pt x="300" y="76"/>
                    <a:pt x="302" y="77"/>
                    <a:pt x="302" y="77"/>
                  </a:cubicBezTo>
                  <a:cubicBezTo>
                    <a:pt x="303" y="77"/>
                    <a:pt x="304" y="75"/>
                    <a:pt x="301" y="75"/>
                  </a:cubicBezTo>
                  <a:close/>
                  <a:moveTo>
                    <a:pt x="305" y="77"/>
                  </a:moveTo>
                  <a:cubicBezTo>
                    <a:pt x="304" y="78"/>
                    <a:pt x="304" y="78"/>
                    <a:pt x="304" y="78"/>
                  </a:cubicBezTo>
                  <a:cubicBezTo>
                    <a:pt x="304" y="79"/>
                    <a:pt x="304" y="80"/>
                    <a:pt x="304" y="80"/>
                  </a:cubicBezTo>
                  <a:cubicBezTo>
                    <a:pt x="304" y="80"/>
                    <a:pt x="306" y="80"/>
                    <a:pt x="307" y="81"/>
                  </a:cubicBezTo>
                  <a:cubicBezTo>
                    <a:pt x="306" y="80"/>
                    <a:pt x="309" y="79"/>
                    <a:pt x="305" y="77"/>
                  </a:cubicBezTo>
                  <a:close/>
                  <a:moveTo>
                    <a:pt x="279" y="79"/>
                  </a:moveTo>
                  <a:cubicBezTo>
                    <a:pt x="277" y="79"/>
                    <a:pt x="280" y="80"/>
                    <a:pt x="281" y="80"/>
                  </a:cubicBezTo>
                  <a:cubicBezTo>
                    <a:pt x="280" y="80"/>
                    <a:pt x="281" y="78"/>
                    <a:pt x="279" y="79"/>
                  </a:cubicBezTo>
                  <a:close/>
                  <a:moveTo>
                    <a:pt x="237" y="81"/>
                  </a:moveTo>
                  <a:cubicBezTo>
                    <a:pt x="237" y="81"/>
                    <a:pt x="237" y="82"/>
                    <a:pt x="237" y="82"/>
                  </a:cubicBezTo>
                  <a:cubicBezTo>
                    <a:pt x="236" y="81"/>
                    <a:pt x="236" y="83"/>
                    <a:pt x="236" y="83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4"/>
                    <a:pt x="239" y="84"/>
                    <a:pt x="239" y="84"/>
                  </a:cubicBezTo>
                  <a:cubicBezTo>
                    <a:pt x="241" y="84"/>
                    <a:pt x="241" y="85"/>
                    <a:pt x="241" y="85"/>
                  </a:cubicBezTo>
                  <a:cubicBezTo>
                    <a:pt x="241" y="85"/>
                    <a:pt x="242" y="84"/>
                    <a:pt x="242" y="83"/>
                  </a:cubicBezTo>
                  <a:cubicBezTo>
                    <a:pt x="244" y="84"/>
                    <a:pt x="243" y="82"/>
                    <a:pt x="243" y="82"/>
                  </a:cubicBezTo>
                  <a:cubicBezTo>
                    <a:pt x="242" y="82"/>
                    <a:pt x="239" y="81"/>
                    <a:pt x="237" y="81"/>
                  </a:cubicBezTo>
                  <a:close/>
                  <a:moveTo>
                    <a:pt x="92" y="82"/>
                  </a:moveTo>
                  <a:cubicBezTo>
                    <a:pt x="90" y="84"/>
                    <a:pt x="90" y="84"/>
                    <a:pt x="90" y="87"/>
                  </a:cubicBezTo>
                  <a:cubicBezTo>
                    <a:pt x="92" y="88"/>
                    <a:pt x="93" y="88"/>
                    <a:pt x="94" y="88"/>
                  </a:cubicBezTo>
                  <a:cubicBezTo>
                    <a:pt x="94" y="90"/>
                    <a:pt x="93" y="90"/>
                    <a:pt x="94" y="93"/>
                  </a:cubicBezTo>
                  <a:cubicBezTo>
                    <a:pt x="94" y="94"/>
                    <a:pt x="96" y="95"/>
                    <a:pt x="97" y="95"/>
                  </a:cubicBezTo>
                  <a:cubicBezTo>
                    <a:pt x="98" y="96"/>
                    <a:pt x="98" y="97"/>
                    <a:pt x="98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99" y="91"/>
                    <a:pt x="99" y="90"/>
                    <a:pt x="96" y="86"/>
                  </a:cubicBezTo>
                  <a:cubicBezTo>
                    <a:pt x="95" y="84"/>
                    <a:pt x="94" y="83"/>
                    <a:pt x="92" y="82"/>
                  </a:cubicBezTo>
                  <a:close/>
                  <a:moveTo>
                    <a:pt x="299" y="82"/>
                  </a:moveTo>
                  <a:cubicBezTo>
                    <a:pt x="298" y="85"/>
                    <a:pt x="298" y="85"/>
                    <a:pt x="298" y="85"/>
                  </a:cubicBezTo>
                  <a:cubicBezTo>
                    <a:pt x="299" y="85"/>
                    <a:pt x="300" y="85"/>
                    <a:pt x="301" y="85"/>
                  </a:cubicBezTo>
                  <a:cubicBezTo>
                    <a:pt x="301" y="85"/>
                    <a:pt x="301" y="83"/>
                    <a:pt x="301" y="83"/>
                  </a:cubicBezTo>
                  <a:cubicBezTo>
                    <a:pt x="301" y="83"/>
                    <a:pt x="300" y="82"/>
                    <a:pt x="299" y="82"/>
                  </a:cubicBezTo>
                  <a:close/>
                  <a:moveTo>
                    <a:pt x="260" y="83"/>
                  </a:moveTo>
                  <a:cubicBezTo>
                    <a:pt x="260" y="83"/>
                    <a:pt x="259" y="84"/>
                    <a:pt x="259" y="84"/>
                  </a:cubicBezTo>
                  <a:cubicBezTo>
                    <a:pt x="266" y="84"/>
                    <a:pt x="269" y="83"/>
                    <a:pt x="260" y="83"/>
                  </a:cubicBezTo>
                  <a:close/>
                  <a:moveTo>
                    <a:pt x="249" y="84"/>
                  </a:moveTo>
                  <a:cubicBezTo>
                    <a:pt x="249" y="84"/>
                    <a:pt x="249" y="87"/>
                    <a:pt x="249" y="87"/>
                  </a:cubicBezTo>
                  <a:cubicBezTo>
                    <a:pt x="258" y="86"/>
                    <a:pt x="258" y="85"/>
                    <a:pt x="249" y="84"/>
                  </a:cubicBezTo>
                  <a:close/>
                  <a:moveTo>
                    <a:pt x="43" y="91"/>
                  </a:moveTo>
                  <a:cubicBezTo>
                    <a:pt x="43" y="94"/>
                    <a:pt x="43" y="94"/>
                    <a:pt x="43" y="94"/>
                  </a:cubicBezTo>
                  <a:cubicBezTo>
                    <a:pt x="45" y="95"/>
                    <a:pt x="44" y="92"/>
                    <a:pt x="43" y="91"/>
                  </a:cubicBezTo>
                  <a:close/>
                  <a:moveTo>
                    <a:pt x="108" y="94"/>
                  </a:moveTo>
                  <a:cubicBezTo>
                    <a:pt x="106" y="101"/>
                    <a:pt x="108" y="100"/>
                    <a:pt x="114" y="98"/>
                  </a:cubicBezTo>
                  <a:cubicBezTo>
                    <a:pt x="114" y="96"/>
                    <a:pt x="114" y="95"/>
                    <a:pt x="114" y="94"/>
                  </a:cubicBezTo>
                  <a:cubicBezTo>
                    <a:pt x="112" y="94"/>
                    <a:pt x="110" y="94"/>
                    <a:pt x="108" y="94"/>
                  </a:cubicBezTo>
                  <a:close/>
                  <a:moveTo>
                    <a:pt x="285" y="97"/>
                  </a:moveTo>
                  <a:cubicBezTo>
                    <a:pt x="285" y="97"/>
                    <a:pt x="284" y="98"/>
                    <a:pt x="284" y="98"/>
                  </a:cubicBezTo>
                  <a:cubicBezTo>
                    <a:pt x="283" y="98"/>
                    <a:pt x="282" y="98"/>
                    <a:pt x="282" y="98"/>
                  </a:cubicBezTo>
                  <a:cubicBezTo>
                    <a:pt x="281" y="100"/>
                    <a:pt x="281" y="100"/>
                    <a:pt x="281" y="100"/>
                  </a:cubicBezTo>
                  <a:cubicBezTo>
                    <a:pt x="282" y="100"/>
                    <a:pt x="283" y="100"/>
                    <a:pt x="284" y="100"/>
                  </a:cubicBezTo>
                  <a:cubicBezTo>
                    <a:pt x="284" y="100"/>
                    <a:pt x="285" y="102"/>
                    <a:pt x="285" y="102"/>
                  </a:cubicBezTo>
                  <a:cubicBezTo>
                    <a:pt x="288" y="102"/>
                    <a:pt x="287" y="100"/>
                    <a:pt x="288" y="100"/>
                  </a:cubicBezTo>
                  <a:cubicBezTo>
                    <a:pt x="290" y="99"/>
                    <a:pt x="291" y="102"/>
                    <a:pt x="293" y="102"/>
                  </a:cubicBezTo>
                  <a:cubicBezTo>
                    <a:pt x="294" y="102"/>
                    <a:pt x="295" y="101"/>
                    <a:pt x="296" y="101"/>
                  </a:cubicBezTo>
                  <a:cubicBezTo>
                    <a:pt x="298" y="101"/>
                    <a:pt x="301" y="103"/>
                    <a:pt x="304" y="103"/>
                  </a:cubicBezTo>
                  <a:cubicBezTo>
                    <a:pt x="304" y="103"/>
                    <a:pt x="305" y="102"/>
                    <a:pt x="305" y="101"/>
                  </a:cubicBezTo>
                  <a:cubicBezTo>
                    <a:pt x="304" y="100"/>
                    <a:pt x="303" y="100"/>
                    <a:pt x="303" y="99"/>
                  </a:cubicBezTo>
                  <a:cubicBezTo>
                    <a:pt x="299" y="98"/>
                    <a:pt x="296" y="98"/>
                    <a:pt x="293" y="98"/>
                  </a:cubicBezTo>
                  <a:cubicBezTo>
                    <a:pt x="291" y="97"/>
                    <a:pt x="291" y="97"/>
                    <a:pt x="291" y="97"/>
                  </a:cubicBezTo>
                  <a:cubicBezTo>
                    <a:pt x="291" y="97"/>
                    <a:pt x="285" y="97"/>
                    <a:pt x="285" y="97"/>
                  </a:cubicBezTo>
                  <a:close/>
                  <a:moveTo>
                    <a:pt x="273" y="97"/>
                  </a:moveTo>
                  <a:cubicBezTo>
                    <a:pt x="271" y="97"/>
                    <a:pt x="265" y="98"/>
                    <a:pt x="263" y="99"/>
                  </a:cubicBezTo>
                  <a:cubicBezTo>
                    <a:pt x="263" y="99"/>
                    <a:pt x="263" y="101"/>
                    <a:pt x="263" y="101"/>
                  </a:cubicBezTo>
                  <a:cubicBezTo>
                    <a:pt x="265" y="101"/>
                    <a:pt x="267" y="101"/>
                    <a:pt x="268" y="102"/>
                  </a:cubicBezTo>
                  <a:cubicBezTo>
                    <a:pt x="268" y="102"/>
                    <a:pt x="268" y="104"/>
                    <a:pt x="269" y="104"/>
                  </a:cubicBezTo>
                  <a:cubicBezTo>
                    <a:pt x="271" y="104"/>
                    <a:pt x="274" y="103"/>
                    <a:pt x="276" y="103"/>
                  </a:cubicBezTo>
                  <a:cubicBezTo>
                    <a:pt x="276" y="102"/>
                    <a:pt x="276" y="100"/>
                    <a:pt x="277" y="100"/>
                  </a:cubicBezTo>
                  <a:cubicBezTo>
                    <a:pt x="276" y="100"/>
                    <a:pt x="275" y="100"/>
                    <a:pt x="275" y="100"/>
                  </a:cubicBezTo>
                  <a:cubicBezTo>
                    <a:pt x="273" y="98"/>
                    <a:pt x="276" y="98"/>
                    <a:pt x="273" y="97"/>
                  </a:cubicBezTo>
                  <a:close/>
                  <a:moveTo>
                    <a:pt x="241" y="113"/>
                  </a:moveTo>
                  <a:cubicBezTo>
                    <a:pt x="241" y="115"/>
                    <a:pt x="241" y="114"/>
                    <a:pt x="240" y="114"/>
                  </a:cubicBezTo>
                  <a:cubicBezTo>
                    <a:pt x="240" y="115"/>
                    <a:pt x="240" y="117"/>
                    <a:pt x="240" y="118"/>
                  </a:cubicBezTo>
                  <a:cubicBezTo>
                    <a:pt x="240" y="118"/>
                    <a:pt x="238" y="121"/>
                    <a:pt x="239" y="118"/>
                  </a:cubicBezTo>
                  <a:cubicBezTo>
                    <a:pt x="238" y="118"/>
                    <a:pt x="238" y="117"/>
                    <a:pt x="238" y="117"/>
                  </a:cubicBezTo>
                  <a:cubicBezTo>
                    <a:pt x="238" y="117"/>
                    <a:pt x="236" y="117"/>
                    <a:pt x="236" y="117"/>
                  </a:cubicBezTo>
                  <a:cubicBezTo>
                    <a:pt x="235" y="119"/>
                    <a:pt x="236" y="120"/>
                    <a:pt x="235" y="121"/>
                  </a:cubicBezTo>
                  <a:cubicBezTo>
                    <a:pt x="239" y="123"/>
                    <a:pt x="237" y="120"/>
                    <a:pt x="239" y="125"/>
                  </a:cubicBezTo>
                  <a:cubicBezTo>
                    <a:pt x="239" y="125"/>
                    <a:pt x="241" y="126"/>
                    <a:pt x="241" y="125"/>
                  </a:cubicBezTo>
                  <a:cubicBezTo>
                    <a:pt x="241" y="125"/>
                    <a:pt x="244" y="122"/>
                    <a:pt x="244" y="122"/>
                  </a:cubicBezTo>
                  <a:cubicBezTo>
                    <a:pt x="244" y="121"/>
                    <a:pt x="242" y="120"/>
                    <a:pt x="242" y="119"/>
                  </a:cubicBezTo>
                  <a:cubicBezTo>
                    <a:pt x="241" y="116"/>
                    <a:pt x="245" y="115"/>
                    <a:pt x="241" y="113"/>
                  </a:cubicBezTo>
                  <a:close/>
                  <a:moveTo>
                    <a:pt x="102" y="123"/>
                  </a:moveTo>
                  <a:cubicBezTo>
                    <a:pt x="101" y="125"/>
                    <a:pt x="101" y="125"/>
                    <a:pt x="101" y="125"/>
                  </a:cubicBezTo>
                  <a:cubicBezTo>
                    <a:pt x="97" y="124"/>
                    <a:pt x="95" y="124"/>
                    <a:pt x="91" y="124"/>
                  </a:cubicBezTo>
                  <a:cubicBezTo>
                    <a:pt x="90" y="130"/>
                    <a:pt x="89" y="130"/>
                    <a:pt x="87" y="134"/>
                  </a:cubicBezTo>
                  <a:cubicBezTo>
                    <a:pt x="87" y="134"/>
                    <a:pt x="87" y="135"/>
                    <a:pt x="87" y="135"/>
                  </a:cubicBezTo>
                  <a:cubicBezTo>
                    <a:pt x="91" y="135"/>
                    <a:pt x="92" y="135"/>
                    <a:pt x="96" y="135"/>
                  </a:cubicBezTo>
                  <a:cubicBezTo>
                    <a:pt x="95" y="137"/>
                    <a:pt x="97" y="136"/>
                    <a:pt x="94" y="137"/>
                  </a:cubicBezTo>
                  <a:cubicBezTo>
                    <a:pt x="95" y="138"/>
                    <a:pt x="95" y="140"/>
                    <a:pt x="95" y="140"/>
                  </a:cubicBezTo>
                  <a:cubicBezTo>
                    <a:pt x="99" y="140"/>
                    <a:pt x="103" y="139"/>
                    <a:pt x="106" y="141"/>
                  </a:cubicBezTo>
                  <a:cubicBezTo>
                    <a:pt x="107" y="142"/>
                    <a:pt x="108" y="144"/>
                    <a:pt x="108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2" y="143"/>
                    <a:pt x="123" y="143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9" y="146"/>
                    <a:pt x="131" y="146"/>
                    <a:pt x="135" y="147"/>
                  </a:cubicBezTo>
                  <a:cubicBezTo>
                    <a:pt x="136" y="147"/>
                    <a:pt x="138" y="149"/>
                    <a:pt x="139" y="149"/>
                  </a:cubicBezTo>
                  <a:cubicBezTo>
                    <a:pt x="141" y="150"/>
                    <a:pt x="142" y="148"/>
                    <a:pt x="144" y="149"/>
                  </a:cubicBezTo>
                  <a:cubicBezTo>
                    <a:pt x="146" y="149"/>
                    <a:pt x="150" y="152"/>
                    <a:pt x="153" y="151"/>
                  </a:cubicBezTo>
                  <a:cubicBezTo>
                    <a:pt x="154" y="151"/>
                    <a:pt x="155" y="149"/>
                    <a:pt x="157" y="150"/>
                  </a:cubicBezTo>
                  <a:cubicBezTo>
                    <a:pt x="159" y="150"/>
                    <a:pt x="159" y="153"/>
                    <a:pt x="160" y="153"/>
                  </a:cubicBezTo>
                  <a:cubicBezTo>
                    <a:pt x="162" y="155"/>
                    <a:pt x="164" y="154"/>
                    <a:pt x="166" y="155"/>
                  </a:cubicBezTo>
                  <a:cubicBezTo>
                    <a:pt x="167" y="155"/>
                    <a:pt x="168" y="156"/>
                    <a:pt x="169" y="157"/>
                  </a:cubicBezTo>
                  <a:cubicBezTo>
                    <a:pt x="168" y="155"/>
                    <a:pt x="169" y="153"/>
                    <a:pt x="168" y="151"/>
                  </a:cubicBezTo>
                  <a:cubicBezTo>
                    <a:pt x="167" y="151"/>
                    <a:pt x="166" y="150"/>
                    <a:pt x="166" y="150"/>
                  </a:cubicBezTo>
                  <a:cubicBezTo>
                    <a:pt x="165" y="149"/>
                    <a:pt x="166" y="145"/>
                    <a:pt x="167" y="144"/>
                  </a:cubicBezTo>
                  <a:cubicBezTo>
                    <a:pt x="162" y="142"/>
                    <a:pt x="159" y="142"/>
                    <a:pt x="153" y="142"/>
                  </a:cubicBezTo>
                  <a:cubicBezTo>
                    <a:pt x="153" y="142"/>
                    <a:pt x="153" y="136"/>
                    <a:pt x="153" y="136"/>
                  </a:cubicBezTo>
                  <a:cubicBezTo>
                    <a:pt x="153" y="136"/>
                    <a:pt x="152" y="135"/>
                    <a:pt x="152" y="135"/>
                  </a:cubicBezTo>
                  <a:cubicBezTo>
                    <a:pt x="151" y="134"/>
                    <a:pt x="152" y="132"/>
                    <a:pt x="152" y="131"/>
                  </a:cubicBezTo>
                  <a:cubicBezTo>
                    <a:pt x="150" y="132"/>
                    <a:pt x="147" y="133"/>
                    <a:pt x="146" y="133"/>
                  </a:cubicBezTo>
                  <a:cubicBezTo>
                    <a:pt x="146" y="133"/>
                    <a:pt x="146" y="131"/>
                    <a:pt x="146" y="131"/>
                  </a:cubicBezTo>
                  <a:cubicBezTo>
                    <a:pt x="145" y="130"/>
                    <a:pt x="144" y="131"/>
                    <a:pt x="143" y="131"/>
                  </a:cubicBezTo>
                  <a:cubicBezTo>
                    <a:pt x="142" y="129"/>
                    <a:pt x="142" y="129"/>
                    <a:pt x="142" y="129"/>
                  </a:cubicBezTo>
                  <a:cubicBezTo>
                    <a:pt x="138" y="129"/>
                    <a:pt x="138" y="130"/>
                    <a:pt x="134" y="128"/>
                  </a:cubicBezTo>
                  <a:cubicBezTo>
                    <a:pt x="134" y="129"/>
                    <a:pt x="134" y="130"/>
                    <a:pt x="133" y="131"/>
                  </a:cubicBezTo>
                  <a:cubicBezTo>
                    <a:pt x="130" y="131"/>
                    <a:pt x="127" y="132"/>
                    <a:pt x="124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16" y="129"/>
                    <a:pt x="116" y="129"/>
                    <a:pt x="114" y="125"/>
                  </a:cubicBezTo>
                  <a:cubicBezTo>
                    <a:pt x="114" y="125"/>
                    <a:pt x="109" y="126"/>
                    <a:pt x="108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5" y="123"/>
                    <a:pt x="104" y="123"/>
                    <a:pt x="102" y="123"/>
                  </a:cubicBezTo>
                  <a:close/>
                  <a:moveTo>
                    <a:pt x="229" y="124"/>
                  </a:moveTo>
                  <a:cubicBezTo>
                    <a:pt x="230" y="125"/>
                    <a:pt x="230" y="125"/>
                    <a:pt x="230" y="125"/>
                  </a:cubicBezTo>
                  <a:cubicBezTo>
                    <a:pt x="230" y="124"/>
                    <a:pt x="231" y="124"/>
                    <a:pt x="229" y="124"/>
                  </a:cubicBezTo>
                  <a:close/>
                  <a:moveTo>
                    <a:pt x="335" y="127"/>
                  </a:moveTo>
                  <a:cubicBezTo>
                    <a:pt x="335" y="128"/>
                    <a:pt x="334" y="128"/>
                    <a:pt x="334" y="129"/>
                  </a:cubicBezTo>
                  <a:cubicBezTo>
                    <a:pt x="337" y="130"/>
                    <a:pt x="336" y="133"/>
                    <a:pt x="336" y="137"/>
                  </a:cubicBezTo>
                  <a:cubicBezTo>
                    <a:pt x="335" y="137"/>
                    <a:pt x="334" y="137"/>
                    <a:pt x="333" y="138"/>
                  </a:cubicBezTo>
                  <a:cubicBezTo>
                    <a:pt x="333" y="138"/>
                    <a:pt x="335" y="140"/>
                    <a:pt x="335" y="141"/>
                  </a:cubicBezTo>
                  <a:cubicBezTo>
                    <a:pt x="333" y="141"/>
                    <a:pt x="336" y="143"/>
                    <a:pt x="336" y="143"/>
                  </a:cubicBezTo>
                  <a:cubicBezTo>
                    <a:pt x="338" y="137"/>
                    <a:pt x="336" y="139"/>
                    <a:pt x="340" y="136"/>
                  </a:cubicBezTo>
                  <a:cubicBezTo>
                    <a:pt x="340" y="136"/>
                    <a:pt x="340" y="134"/>
                    <a:pt x="340" y="134"/>
                  </a:cubicBezTo>
                  <a:cubicBezTo>
                    <a:pt x="337" y="135"/>
                    <a:pt x="341" y="130"/>
                    <a:pt x="339" y="129"/>
                  </a:cubicBezTo>
                  <a:cubicBezTo>
                    <a:pt x="338" y="128"/>
                    <a:pt x="337" y="128"/>
                    <a:pt x="335" y="127"/>
                  </a:cubicBezTo>
                  <a:close/>
                  <a:moveTo>
                    <a:pt x="155" y="133"/>
                  </a:moveTo>
                  <a:cubicBezTo>
                    <a:pt x="155" y="133"/>
                    <a:pt x="153" y="135"/>
                    <a:pt x="156" y="136"/>
                  </a:cubicBezTo>
                  <a:cubicBezTo>
                    <a:pt x="157" y="137"/>
                    <a:pt x="161" y="135"/>
                    <a:pt x="161" y="135"/>
                  </a:cubicBezTo>
                  <a:cubicBezTo>
                    <a:pt x="164" y="136"/>
                    <a:pt x="162" y="133"/>
                    <a:pt x="162" y="133"/>
                  </a:cubicBezTo>
                  <a:cubicBezTo>
                    <a:pt x="159" y="133"/>
                    <a:pt x="158" y="133"/>
                    <a:pt x="155" y="133"/>
                  </a:cubicBezTo>
                  <a:close/>
                  <a:moveTo>
                    <a:pt x="370" y="143"/>
                  </a:moveTo>
                  <a:cubicBezTo>
                    <a:pt x="370" y="145"/>
                    <a:pt x="370" y="145"/>
                    <a:pt x="370" y="145"/>
                  </a:cubicBezTo>
                  <a:cubicBezTo>
                    <a:pt x="370" y="145"/>
                    <a:pt x="371" y="145"/>
                    <a:pt x="372" y="145"/>
                  </a:cubicBezTo>
                  <a:cubicBezTo>
                    <a:pt x="371" y="144"/>
                    <a:pt x="372" y="142"/>
                    <a:pt x="370" y="143"/>
                  </a:cubicBezTo>
                  <a:close/>
                  <a:moveTo>
                    <a:pt x="309" y="147"/>
                  </a:moveTo>
                  <a:cubicBezTo>
                    <a:pt x="308" y="147"/>
                    <a:pt x="309" y="149"/>
                    <a:pt x="308" y="150"/>
                  </a:cubicBezTo>
                  <a:cubicBezTo>
                    <a:pt x="307" y="151"/>
                    <a:pt x="303" y="153"/>
                    <a:pt x="307" y="155"/>
                  </a:cubicBezTo>
                  <a:cubicBezTo>
                    <a:pt x="307" y="154"/>
                    <a:pt x="313" y="145"/>
                    <a:pt x="309" y="147"/>
                  </a:cubicBezTo>
                  <a:close/>
                  <a:moveTo>
                    <a:pt x="169" y="149"/>
                  </a:moveTo>
                  <a:cubicBezTo>
                    <a:pt x="169" y="150"/>
                    <a:pt x="169" y="152"/>
                    <a:pt x="169" y="153"/>
                  </a:cubicBezTo>
                  <a:cubicBezTo>
                    <a:pt x="169" y="153"/>
                    <a:pt x="170" y="153"/>
                    <a:pt x="171" y="153"/>
                  </a:cubicBezTo>
                  <a:cubicBezTo>
                    <a:pt x="172" y="154"/>
                    <a:pt x="172" y="156"/>
                    <a:pt x="172" y="158"/>
                  </a:cubicBezTo>
                  <a:cubicBezTo>
                    <a:pt x="172" y="158"/>
                    <a:pt x="174" y="157"/>
                    <a:pt x="174" y="157"/>
                  </a:cubicBezTo>
                  <a:cubicBezTo>
                    <a:pt x="174" y="156"/>
                    <a:pt x="176" y="154"/>
                    <a:pt x="176" y="153"/>
                  </a:cubicBezTo>
                  <a:cubicBezTo>
                    <a:pt x="176" y="152"/>
                    <a:pt x="175" y="151"/>
                    <a:pt x="176" y="151"/>
                  </a:cubicBezTo>
                  <a:cubicBezTo>
                    <a:pt x="172" y="151"/>
                    <a:pt x="172" y="151"/>
                    <a:pt x="169" y="149"/>
                  </a:cubicBezTo>
                  <a:close/>
                  <a:moveTo>
                    <a:pt x="263" y="152"/>
                  </a:moveTo>
                  <a:cubicBezTo>
                    <a:pt x="263" y="152"/>
                    <a:pt x="263" y="154"/>
                    <a:pt x="263" y="155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71" y="154"/>
                    <a:pt x="271" y="152"/>
                    <a:pt x="271" y="152"/>
                  </a:cubicBezTo>
                  <a:cubicBezTo>
                    <a:pt x="267" y="152"/>
                    <a:pt x="267" y="152"/>
                    <a:pt x="263" y="152"/>
                  </a:cubicBezTo>
                  <a:close/>
                  <a:moveTo>
                    <a:pt x="182" y="154"/>
                  </a:moveTo>
                  <a:cubicBezTo>
                    <a:pt x="182" y="156"/>
                    <a:pt x="181" y="158"/>
                    <a:pt x="180" y="160"/>
                  </a:cubicBezTo>
                  <a:cubicBezTo>
                    <a:pt x="186" y="160"/>
                    <a:pt x="184" y="161"/>
                    <a:pt x="186" y="155"/>
                  </a:cubicBezTo>
                  <a:cubicBezTo>
                    <a:pt x="185" y="155"/>
                    <a:pt x="183" y="154"/>
                    <a:pt x="182" y="154"/>
                  </a:cubicBezTo>
                  <a:close/>
                  <a:moveTo>
                    <a:pt x="194" y="155"/>
                  </a:moveTo>
                  <a:cubicBezTo>
                    <a:pt x="194" y="155"/>
                    <a:pt x="194" y="157"/>
                    <a:pt x="194" y="158"/>
                  </a:cubicBezTo>
                  <a:cubicBezTo>
                    <a:pt x="194" y="158"/>
                    <a:pt x="196" y="158"/>
                    <a:pt x="196" y="158"/>
                  </a:cubicBezTo>
                  <a:cubicBezTo>
                    <a:pt x="195" y="159"/>
                    <a:pt x="198" y="161"/>
                    <a:pt x="193" y="161"/>
                  </a:cubicBezTo>
                  <a:cubicBezTo>
                    <a:pt x="191" y="160"/>
                    <a:pt x="190" y="158"/>
                    <a:pt x="189" y="158"/>
                  </a:cubicBezTo>
                  <a:cubicBezTo>
                    <a:pt x="188" y="158"/>
                    <a:pt x="189" y="159"/>
                    <a:pt x="187" y="159"/>
                  </a:cubicBezTo>
                  <a:cubicBezTo>
                    <a:pt x="186" y="160"/>
                    <a:pt x="186" y="162"/>
                    <a:pt x="186" y="165"/>
                  </a:cubicBezTo>
                  <a:cubicBezTo>
                    <a:pt x="187" y="164"/>
                    <a:pt x="188" y="164"/>
                    <a:pt x="190" y="164"/>
                  </a:cubicBezTo>
                  <a:cubicBezTo>
                    <a:pt x="190" y="164"/>
                    <a:pt x="191" y="165"/>
                    <a:pt x="192" y="165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7" y="163"/>
                    <a:pt x="204" y="163"/>
                    <a:pt x="205" y="163"/>
                  </a:cubicBezTo>
                  <a:cubicBezTo>
                    <a:pt x="205" y="161"/>
                    <a:pt x="205" y="160"/>
                    <a:pt x="204" y="159"/>
                  </a:cubicBezTo>
                  <a:cubicBezTo>
                    <a:pt x="199" y="158"/>
                    <a:pt x="198" y="157"/>
                    <a:pt x="194" y="155"/>
                  </a:cubicBezTo>
                  <a:close/>
                  <a:moveTo>
                    <a:pt x="282" y="156"/>
                  </a:moveTo>
                  <a:cubicBezTo>
                    <a:pt x="282" y="157"/>
                    <a:pt x="282" y="157"/>
                    <a:pt x="282" y="157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2" y="157"/>
                    <a:pt x="284" y="156"/>
                    <a:pt x="282" y="156"/>
                  </a:cubicBezTo>
                  <a:close/>
                  <a:moveTo>
                    <a:pt x="215" y="157"/>
                  </a:moveTo>
                  <a:cubicBezTo>
                    <a:pt x="214" y="157"/>
                    <a:pt x="212" y="157"/>
                    <a:pt x="211" y="158"/>
                  </a:cubicBezTo>
                  <a:cubicBezTo>
                    <a:pt x="211" y="158"/>
                    <a:pt x="212" y="161"/>
                    <a:pt x="211" y="161"/>
                  </a:cubicBezTo>
                  <a:cubicBezTo>
                    <a:pt x="217" y="162"/>
                    <a:pt x="220" y="163"/>
                    <a:pt x="225" y="163"/>
                  </a:cubicBezTo>
                  <a:cubicBezTo>
                    <a:pt x="225" y="164"/>
                    <a:pt x="225" y="164"/>
                    <a:pt x="225" y="164"/>
                  </a:cubicBezTo>
                  <a:cubicBezTo>
                    <a:pt x="229" y="164"/>
                    <a:pt x="233" y="160"/>
                    <a:pt x="236" y="161"/>
                  </a:cubicBezTo>
                  <a:cubicBezTo>
                    <a:pt x="236" y="161"/>
                    <a:pt x="237" y="162"/>
                    <a:pt x="238" y="163"/>
                  </a:cubicBezTo>
                  <a:cubicBezTo>
                    <a:pt x="239" y="161"/>
                    <a:pt x="239" y="159"/>
                    <a:pt x="239" y="159"/>
                  </a:cubicBezTo>
                  <a:cubicBezTo>
                    <a:pt x="239" y="159"/>
                    <a:pt x="237" y="158"/>
                    <a:pt x="235" y="158"/>
                  </a:cubicBezTo>
                  <a:cubicBezTo>
                    <a:pt x="234" y="158"/>
                    <a:pt x="233" y="159"/>
                    <a:pt x="231" y="159"/>
                  </a:cubicBezTo>
                  <a:cubicBezTo>
                    <a:pt x="231" y="159"/>
                    <a:pt x="228" y="157"/>
                    <a:pt x="227" y="157"/>
                  </a:cubicBezTo>
                  <a:cubicBezTo>
                    <a:pt x="225" y="157"/>
                    <a:pt x="225" y="158"/>
                    <a:pt x="222" y="158"/>
                  </a:cubicBezTo>
                  <a:cubicBezTo>
                    <a:pt x="221" y="158"/>
                    <a:pt x="217" y="156"/>
                    <a:pt x="215" y="157"/>
                  </a:cubicBezTo>
                  <a:close/>
                  <a:moveTo>
                    <a:pt x="251" y="158"/>
                  </a:moveTo>
                  <a:cubicBezTo>
                    <a:pt x="251" y="159"/>
                    <a:pt x="251" y="159"/>
                    <a:pt x="251" y="159"/>
                  </a:cubicBezTo>
                  <a:cubicBezTo>
                    <a:pt x="253" y="159"/>
                    <a:pt x="254" y="159"/>
                    <a:pt x="255" y="159"/>
                  </a:cubicBezTo>
                  <a:cubicBezTo>
                    <a:pt x="255" y="159"/>
                    <a:pt x="255" y="158"/>
                    <a:pt x="253" y="158"/>
                  </a:cubicBezTo>
                  <a:cubicBezTo>
                    <a:pt x="254" y="158"/>
                    <a:pt x="252" y="158"/>
                    <a:pt x="251" y="158"/>
                  </a:cubicBezTo>
                  <a:close/>
                  <a:moveTo>
                    <a:pt x="243" y="159"/>
                  </a:moveTo>
                  <a:cubicBezTo>
                    <a:pt x="242" y="159"/>
                    <a:pt x="244" y="160"/>
                    <a:pt x="244" y="160"/>
                  </a:cubicBezTo>
                  <a:cubicBezTo>
                    <a:pt x="244" y="160"/>
                    <a:pt x="246" y="158"/>
                    <a:pt x="243" y="159"/>
                  </a:cubicBezTo>
                  <a:close/>
                  <a:moveTo>
                    <a:pt x="248" y="159"/>
                  </a:moveTo>
                  <a:cubicBezTo>
                    <a:pt x="247" y="159"/>
                    <a:pt x="247" y="160"/>
                    <a:pt x="249" y="161"/>
                  </a:cubicBezTo>
                  <a:cubicBezTo>
                    <a:pt x="249" y="161"/>
                    <a:pt x="250" y="158"/>
                    <a:pt x="248" y="159"/>
                  </a:cubicBezTo>
                  <a:close/>
                  <a:moveTo>
                    <a:pt x="271" y="159"/>
                  </a:moveTo>
                  <a:cubicBezTo>
                    <a:pt x="269" y="160"/>
                    <a:pt x="269" y="160"/>
                    <a:pt x="269" y="160"/>
                  </a:cubicBezTo>
                  <a:cubicBezTo>
                    <a:pt x="268" y="160"/>
                    <a:pt x="266" y="159"/>
                    <a:pt x="265" y="160"/>
                  </a:cubicBezTo>
                  <a:cubicBezTo>
                    <a:pt x="264" y="160"/>
                    <a:pt x="264" y="162"/>
                    <a:pt x="263" y="162"/>
                  </a:cubicBezTo>
                  <a:cubicBezTo>
                    <a:pt x="261" y="162"/>
                    <a:pt x="257" y="161"/>
                    <a:pt x="255" y="163"/>
                  </a:cubicBezTo>
                  <a:cubicBezTo>
                    <a:pt x="254" y="163"/>
                    <a:pt x="255" y="165"/>
                    <a:pt x="254" y="166"/>
                  </a:cubicBezTo>
                  <a:cubicBezTo>
                    <a:pt x="253" y="167"/>
                    <a:pt x="251" y="166"/>
                    <a:pt x="250" y="167"/>
                  </a:cubicBezTo>
                  <a:cubicBezTo>
                    <a:pt x="249" y="168"/>
                    <a:pt x="250" y="169"/>
                    <a:pt x="249" y="170"/>
                  </a:cubicBezTo>
                  <a:cubicBezTo>
                    <a:pt x="249" y="171"/>
                    <a:pt x="244" y="173"/>
                    <a:pt x="242" y="174"/>
                  </a:cubicBezTo>
                  <a:cubicBezTo>
                    <a:pt x="242" y="175"/>
                    <a:pt x="243" y="176"/>
                    <a:pt x="243" y="177"/>
                  </a:cubicBezTo>
                  <a:cubicBezTo>
                    <a:pt x="240" y="179"/>
                    <a:pt x="239" y="180"/>
                    <a:pt x="235" y="181"/>
                  </a:cubicBezTo>
                  <a:cubicBezTo>
                    <a:pt x="235" y="182"/>
                    <a:pt x="234" y="182"/>
                    <a:pt x="234" y="183"/>
                  </a:cubicBezTo>
                  <a:cubicBezTo>
                    <a:pt x="235" y="183"/>
                    <a:pt x="235" y="184"/>
                    <a:pt x="235" y="184"/>
                  </a:cubicBezTo>
                  <a:cubicBezTo>
                    <a:pt x="237" y="185"/>
                    <a:pt x="240" y="184"/>
                    <a:pt x="241" y="183"/>
                  </a:cubicBezTo>
                  <a:cubicBezTo>
                    <a:pt x="242" y="183"/>
                    <a:pt x="241" y="182"/>
                    <a:pt x="241" y="181"/>
                  </a:cubicBezTo>
                  <a:cubicBezTo>
                    <a:pt x="241" y="181"/>
                    <a:pt x="245" y="178"/>
                    <a:pt x="245" y="178"/>
                  </a:cubicBezTo>
                  <a:cubicBezTo>
                    <a:pt x="248" y="176"/>
                    <a:pt x="250" y="178"/>
                    <a:pt x="253" y="177"/>
                  </a:cubicBezTo>
                  <a:cubicBezTo>
                    <a:pt x="255" y="176"/>
                    <a:pt x="256" y="173"/>
                    <a:pt x="257" y="171"/>
                  </a:cubicBezTo>
                  <a:cubicBezTo>
                    <a:pt x="258" y="171"/>
                    <a:pt x="259" y="171"/>
                    <a:pt x="259" y="171"/>
                  </a:cubicBezTo>
                  <a:cubicBezTo>
                    <a:pt x="260" y="171"/>
                    <a:pt x="260" y="170"/>
                    <a:pt x="260" y="169"/>
                  </a:cubicBezTo>
                  <a:cubicBezTo>
                    <a:pt x="261" y="168"/>
                    <a:pt x="263" y="169"/>
                    <a:pt x="264" y="168"/>
                  </a:cubicBezTo>
                  <a:cubicBezTo>
                    <a:pt x="265" y="167"/>
                    <a:pt x="265" y="166"/>
                    <a:pt x="265" y="165"/>
                  </a:cubicBezTo>
                  <a:cubicBezTo>
                    <a:pt x="267" y="164"/>
                    <a:pt x="268" y="165"/>
                    <a:pt x="270" y="164"/>
                  </a:cubicBezTo>
                  <a:cubicBezTo>
                    <a:pt x="270" y="164"/>
                    <a:pt x="271" y="162"/>
                    <a:pt x="271" y="162"/>
                  </a:cubicBezTo>
                  <a:cubicBezTo>
                    <a:pt x="273" y="161"/>
                    <a:pt x="276" y="158"/>
                    <a:pt x="271" y="159"/>
                  </a:cubicBezTo>
                  <a:close/>
                  <a:moveTo>
                    <a:pt x="207" y="171"/>
                  </a:moveTo>
                  <a:cubicBezTo>
                    <a:pt x="205" y="174"/>
                    <a:pt x="205" y="174"/>
                    <a:pt x="205" y="174"/>
                  </a:cubicBezTo>
                  <a:cubicBezTo>
                    <a:pt x="211" y="176"/>
                    <a:pt x="212" y="179"/>
                    <a:pt x="220" y="179"/>
                  </a:cubicBezTo>
                  <a:cubicBezTo>
                    <a:pt x="220" y="178"/>
                    <a:pt x="221" y="174"/>
                    <a:pt x="219" y="175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5" y="172"/>
                    <a:pt x="212" y="172"/>
                    <a:pt x="207" y="171"/>
                  </a:cubicBezTo>
                  <a:close/>
                  <a:moveTo>
                    <a:pt x="63" y="50"/>
                  </a:moveTo>
                  <a:cubicBezTo>
                    <a:pt x="63" y="50"/>
                    <a:pt x="63" y="52"/>
                    <a:pt x="63" y="52"/>
                  </a:cubicBezTo>
                  <a:cubicBezTo>
                    <a:pt x="63" y="52"/>
                    <a:pt x="65" y="53"/>
                    <a:pt x="66" y="53"/>
                  </a:cubicBezTo>
                  <a:cubicBezTo>
                    <a:pt x="66" y="52"/>
                    <a:pt x="66" y="51"/>
                    <a:pt x="66" y="51"/>
                  </a:cubicBezTo>
                  <a:lnTo>
                    <a:pt x="63" y="50"/>
                  </a:lnTo>
                  <a:close/>
                  <a:moveTo>
                    <a:pt x="75" y="68"/>
                  </a:moveTo>
                  <a:cubicBezTo>
                    <a:pt x="75" y="70"/>
                    <a:pt x="75" y="70"/>
                    <a:pt x="75" y="70"/>
                  </a:cubicBezTo>
                  <a:cubicBezTo>
                    <a:pt x="77" y="70"/>
                    <a:pt x="77" y="68"/>
                    <a:pt x="75" y="68"/>
                  </a:cubicBezTo>
                  <a:close/>
                  <a:moveTo>
                    <a:pt x="127" y="42"/>
                  </a:moveTo>
                  <a:cubicBezTo>
                    <a:pt x="127" y="42"/>
                    <a:pt x="127" y="42"/>
                    <a:pt x="126" y="42"/>
                  </a:cubicBezTo>
                  <a:cubicBezTo>
                    <a:pt x="126" y="41"/>
                    <a:pt x="125" y="42"/>
                    <a:pt x="124" y="42"/>
                  </a:cubicBezTo>
                  <a:cubicBezTo>
                    <a:pt x="124" y="42"/>
                    <a:pt x="124" y="44"/>
                    <a:pt x="124" y="45"/>
                  </a:cubicBezTo>
                  <a:cubicBezTo>
                    <a:pt x="123" y="45"/>
                    <a:pt x="122" y="45"/>
                    <a:pt x="122" y="46"/>
                  </a:cubicBezTo>
                  <a:cubicBezTo>
                    <a:pt x="120" y="47"/>
                    <a:pt x="121" y="49"/>
                    <a:pt x="120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8" y="53"/>
                    <a:pt x="118" y="61"/>
                    <a:pt x="118" y="62"/>
                  </a:cubicBezTo>
                  <a:cubicBezTo>
                    <a:pt x="119" y="62"/>
                    <a:pt x="121" y="64"/>
                    <a:pt x="121" y="65"/>
                  </a:cubicBezTo>
                  <a:cubicBezTo>
                    <a:pt x="121" y="66"/>
                    <a:pt x="120" y="68"/>
                    <a:pt x="120" y="69"/>
                  </a:cubicBezTo>
                  <a:cubicBezTo>
                    <a:pt x="120" y="69"/>
                    <a:pt x="122" y="71"/>
                    <a:pt x="122" y="71"/>
                  </a:cubicBezTo>
                  <a:cubicBezTo>
                    <a:pt x="123" y="72"/>
                    <a:pt x="122" y="73"/>
                    <a:pt x="122" y="74"/>
                  </a:cubicBezTo>
                  <a:cubicBezTo>
                    <a:pt x="122" y="74"/>
                    <a:pt x="123" y="74"/>
                    <a:pt x="124" y="75"/>
                  </a:cubicBezTo>
                  <a:cubicBezTo>
                    <a:pt x="123" y="77"/>
                    <a:pt x="123" y="77"/>
                    <a:pt x="122" y="79"/>
                  </a:cubicBezTo>
                  <a:cubicBezTo>
                    <a:pt x="123" y="78"/>
                    <a:pt x="124" y="79"/>
                    <a:pt x="124" y="79"/>
                  </a:cubicBezTo>
                  <a:cubicBezTo>
                    <a:pt x="125" y="79"/>
                    <a:pt x="126" y="77"/>
                    <a:pt x="126" y="77"/>
                  </a:cubicBezTo>
                  <a:cubicBezTo>
                    <a:pt x="128" y="77"/>
                    <a:pt x="127" y="78"/>
                    <a:pt x="128" y="77"/>
                  </a:cubicBezTo>
                  <a:cubicBezTo>
                    <a:pt x="129" y="81"/>
                    <a:pt x="129" y="84"/>
                    <a:pt x="130" y="88"/>
                  </a:cubicBezTo>
                  <a:cubicBezTo>
                    <a:pt x="131" y="89"/>
                    <a:pt x="132" y="90"/>
                    <a:pt x="132" y="91"/>
                  </a:cubicBezTo>
                  <a:cubicBezTo>
                    <a:pt x="133" y="93"/>
                    <a:pt x="133" y="94"/>
                    <a:pt x="133" y="96"/>
                  </a:cubicBezTo>
                  <a:cubicBezTo>
                    <a:pt x="135" y="97"/>
                    <a:pt x="138" y="98"/>
                    <a:pt x="140" y="97"/>
                  </a:cubicBezTo>
                  <a:cubicBezTo>
                    <a:pt x="141" y="97"/>
                    <a:pt x="140" y="95"/>
                    <a:pt x="143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4" y="97"/>
                    <a:pt x="144" y="96"/>
                    <a:pt x="146" y="97"/>
                  </a:cubicBezTo>
                  <a:cubicBezTo>
                    <a:pt x="146" y="97"/>
                    <a:pt x="146" y="100"/>
                    <a:pt x="146" y="100"/>
                  </a:cubicBezTo>
                  <a:cubicBezTo>
                    <a:pt x="147" y="101"/>
                    <a:pt x="148" y="99"/>
                    <a:pt x="148" y="101"/>
                  </a:cubicBezTo>
                  <a:cubicBezTo>
                    <a:pt x="152" y="101"/>
                    <a:pt x="152" y="100"/>
                    <a:pt x="156" y="100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8"/>
                    <a:pt x="158" y="98"/>
                    <a:pt x="158" y="98"/>
                  </a:cubicBezTo>
                  <a:cubicBezTo>
                    <a:pt x="160" y="99"/>
                    <a:pt x="161" y="102"/>
                    <a:pt x="164" y="100"/>
                  </a:cubicBezTo>
                  <a:cubicBezTo>
                    <a:pt x="164" y="100"/>
                    <a:pt x="164" y="99"/>
                    <a:pt x="165" y="99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70" y="101"/>
                    <a:pt x="168" y="101"/>
                    <a:pt x="170" y="102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1" y="103"/>
                    <a:pt x="171" y="104"/>
                    <a:pt x="172" y="103"/>
                  </a:cubicBezTo>
                  <a:cubicBezTo>
                    <a:pt x="172" y="103"/>
                    <a:pt x="174" y="102"/>
                    <a:pt x="174" y="101"/>
                  </a:cubicBezTo>
                  <a:cubicBezTo>
                    <a:pt x="177" y="100"/>
                    <a:pt x="179" y="100"/>
                    <a:pt x="182" y="99"/>
                  </a:cubicBezTo>
                  <a:cubicBezTo>
                    <a:pt x="183" y="94"/>
                    <a:pt x="186" y="90"/>
                    <a:pt x="190" y="88"/>
                  </a:cubicBezTo>
                  <a:cubicBezTo>
                    <a:pt x="189" y="86"/>
                    <a:pt x="188" y="85"/>
                    <a:pt x="187" y="83"/>
                  </a:cubicBezTo>
                  <a:cubicBezTo>
                    <a:pt x="189" y="81"/>
                    <a:pt x="191" y="79"/>
                    <a:pt x="193" y="76"/>
                  </a:cubicBezTo>
                  <a:cubicBezTo>
                    <a:pt x="193" y="75"/>
                    <a:pt x="193" y="74"/>
                    <a:pt x="193" y="73"/>
                  </a:cubicBezTo>
                  <a:cubicBezTo>
                    <a:pt x="193" y="73"/>
                    <a:pt x="190" y="72"/>
                    <a:pt x="191" y="71"/>
                  </a:cubicBezTo>
                  <a:cubicBezTo>
                    <a:pt x="192" y="71"/>
                    <a:pt x="192" y="72"/>
                    <a:pt x="193" y="71"/>
                  </a:cubicBezTo>
                  <a:cubicBezTo>
                    <a:pt x="195" y="68"/>
                    <a:pt x="194" y="62"/>
                    <a:pt x="194" y="58"/>
                  </a:cubicBezTo>
                  <a:cubicBezTo>
                    <a:pt x="197" y="56"/>
                    <a:pt x="199" y="55"/>
                    <a:pt x="204" y="54"/>
                  </a:cubicBezTo>
                  <a:cubicBezTo>
                    <a:pt x="203" y="54"/>
                    <a:pt x="204" y="52"/>
                    <a:pt x="203" y="52"/>
                  </a:cubicBezTo>
                  <a:cubicBezTo>
                    <a:pt x="200" y="50"/>
                    <a:pt x="196" y="49"/>
                    <a:pt x="195" y="46"/>
                  </a:cubicBezTo>
                  <a:cubicBezTo>
                    <a:pt x="194" y="44"/>
                    <a:pt x="196" y="42"/>
                    <a:pt x="196" y="41"/>
                  </a:cubicBezTo>
                  <a:cubicBezTo>
                    <a:pt x="197" y="37"/>
                    <a:pt x="194" y="33"/>
                    <a:pt x="192" y="30"/>
                  </a:cubicBezTo>
                  <a:cubicBezTo>
                    <a:pt x="192" y="30"/>
                    <a:pt x="191" y="28"/>
                    <a:pt x="192" y="28"/>
                  </a:cubicBezTo>
                  <a:cubicBezTo>
                    <a:pt x="192" y="27"/>
                    <a:pt x="193" y="27"/>
                    <a:pt x="193" y="26"/>
                  </a:cubicBezTo>
                  <a:cubicBezTo>
                    <a:pt x="194" y="27"/>
                    <a:pt x="193" y="26"/>
                    <a:pt x="194" y="26"/>
                  </a:cubicBezTo>
                  <a:cubicBezTo>
                    <a:pt x="195" y="26"/>
                    <a:pt x="194" y="24"/>
                    <a:pt x="194" y="24"/>
                  </a:cubicBezTo>
                  <a:cubicBezTo>
                    <a:pt x="194" y="23"/>
                    <a:pt x="192" y="23"/>
                    <a:pt x="192" y="23"/>
                  </a:cubicBezTo>
                  <a:cubicBezTo>
                    <a:pt x="191" y="23"/>
                    <a:pt x="191" y="22"/>
                    <a:pt x="191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69" y="39"/>
                    <a:pt x="169" y="39"/>
                    <a:pt x="169" y="39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56" y="51"/>
                    <a:pt x="156" y="51"/>
                    <a:pt x="156" y="5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7" y="47"/>
                    <a:pt x="127" y="47"/>
                    <a:pt x="127" y="47"/>
                  </a:cubicBezTo>
                  <a:lnTo>
                    <a:pt x="127" y="42"/>
                  </a:lnTo>
                  <a:close/>
                  <a:moveTo>
                    <a:pt x="314" y="75"/>
                  </a:moveTo>
                  <a:cubicBezTo>
                    <a:pt x="314" y="76"/>
                    <a:pt x="309" y="76"/>
                    <a:pt x="309" y="76"/>
                  </a:cubicBezTo>
                  <a:cubicBezTo>
                    <a:pt x="309" y="75"/>
                    <a:pt x="309" y="81"/>
                    <a:pt x="309" y="81"/>
                  </a:cubicBezTo>
                  <a:cubicBezTo>
                    <a:pt x="307" y="81"/>
                    <a:pt x="308" y="83"/>
                    <a:pt x="309" y="83"/>
                  </a:cubicBezTo>
                  <a:cubicBezTo>
                    <a:pt x="310" y="84"/>
                    <a:pt x="313" y="83"/>
                    <a:pt x="314" y="83"/>
                  </a:cubicBezTo>
                  <a:cubicBezTo>
                    <a:pt x="315" y="84"/>
                    <a:pt x="316" y="84"/>
                    <a:pt x="316" y="85"/>
                  </a:cubicBezTo>
                  <a:cubicBezTo>
                    <a:pt x="316" y="85"/>
                    <a:pt x="317" y="88"/>
                    <a:pt x="317" y="88"/>
                  </a:cubicBezTo>
                  <a:cubicBezTo>
                    <a:pt x="317" y="88"/>
                    <a:pt x="314" y="88"/>
                    <a:pt x="316" y="89"/>
                  </a:cubicBezTo>
                  <a:cubicBezTo>
                    <a:pt x="318" y="90"/>
                    <a:pt x="323" y="88"/>
                    <a:pt x="326" y="89"/>
                  </a:cubicBezTo>
                  <a:cubicBezTo>
                    <a:pt x="327" y="89"/>
                    <a:pt x="330" y="90"/>
                    <a:pt x="332" y="90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329" y="92"/>
                    <a:pt x="327" y="92"/>
                    <a:pt x="325" y="92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1" y="94"/>
                    <a:pt x="316" y="94"/>
                    <a:pt x="314" y="94"/>
                  </a:cubicBezTo>
                  <a:cubicBezTo>
                    <a:pt x="315" y="96"/>
                    <a:pt x="315" y="96"/>
                    <a:pt x="315" y="96"/>
                  </a:cubicBezTo>
                  <a:cubicBezTo>
                    <a:pt x="317" y="96"/>
                    <a:pt x="318" y="96"/>
                    <a:pt x="319" y="95"/>
                  </a:cubicBezTo>
                  <a:cubicBezTo>
                    <a:pt x="321" y="101"/>
                    <a:pt x="319" y="99"/>
                    <a:pt x="323" y="101"/>
                  </a:cubicBezTo>
                  <a:cubicBezTo>
                    <a:pt x="323" y="102"/>
                    <a:pt x="322" y="102"/>
                    <a:pt x="322" y="104"/>
                  </a:cubicBezTo>
                  <a:cubicBezTo>
                    <a:pt x="322" y="104"/>
                    <a:pt x="324" y="106"/>
                    <a:pt x="324" y="106"/>
                  </a:cubicBezTo>
                  <a:cubicBezTo>
                    <a:pt x="324" y="106"/>
                    <a:pt x="326" y="106"/>
                    <a:pt x="326" y="106"/>
                  </a:cubicBezTo>
                  <a:cubicBezTo>
                    <a:pt x="326" y="105"/>
                    <a:pt x="327" y="102"/>
                    <a:pt x="328" y="101"/>
                  </a:cubicBezTo>
                  <a:cubicBezTo>
                    <a:pt x="328" y="101"/>
                    <a:pt x="329" y="100"/>
                    <a:pt x="329" y="100"/>
                  </a:cubicBezTo>
                  <a:cubicBezTo>
                    <a:pt x="329" y="100"/>
                    <a:pt x="329" y="102"/>
                    <a:pt x="329" y="102"/>
                  </a:cubicBezTo>
                  <a:cubicBezTo>
                    <a:pt x="333" y="104"/>
                    <a:pt x="333" y="104"/>
                    <a:pt x="333" y="104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7" y="106"/>
                    <a:pt x="338" y="105"/>
                    <a:pt x="338" y="105"/>
                  </a:cubicBezTo>
                  <a:cubicBezTo>
                    <a:pt x="338" y="105"/>
                    <a:pt x="336" y="111"/>
                    <a:pt x="340" y="112"/>
                  </a:cubicBezTo>
                  <a:cubicBezTo>
                    <a:pt x="342" y="112"/>
                    <a:pt x="342" y="111"/>
                    <a:pt x="344" y="111"/>
                  </a:cubicBezTo>
                  <a:cubicBezTo>
                    <a:pt x="346" y="113"/>
                    <a:pt x="346" y="113"/>
                    <a:pt x="346" y="113"/>
                  </a:cubicBezTo>
                  <a:cubicBezTo>
                    <a:pt x="348" y="113"/>
                    <a:pt x="348" y="111"/>
                    <a:pt x="350" y="112"/>
                  </a:cubicBezTo>
                  <a:cubicBezTo>
                    <a:pt x="350" y="113"/>
                    <a:pt x="350" y="113"/>
                    <a:pt x="350" y="113"/>
                  </a:cubicBezTo>
                  <a:cubicBezTo>
                    <a:pt x="354" y="115"/>
                    <a:pt x="355" y="116"/>
                    <a:pt x="357" y="120"/>
                  </a:cubicBezTo>
                  <a:cubicBezTo>
                    <a:pt x="363" y="119"/>
                    <a:pt x="360" y="120"/>
                    <a:pt x="364" y="121"/>
                  </a:cubicBezTo>
                  <a:cubicBezTo>
                    <a:pt x="366" y="122"/>
                    <a:pt x="367" y="121"/>
                    <a:pt x="368" y="122"/>
                  </a:cubicBezTo>
                  <a:cubicBezTo>
                    <a:pt x="370" y="127"/>
                    <a:pt x="370" y="127"/>
                    <a:pt x="370" y="127"/>
                  </a:cubicBezTo>
                  <a:cubicBezTo>
                    <a:pt x="370" y="133"/>
                    <a:pt x="370" y="133"/>
                    <a:pt x="370" y="133"/>
                  </a:cubicBezTo>
                  <a:cubicBezTo>
                    <a:pt x="370" y="134"/>
                    <a:pt x="369" y="134"/>
                    <a:pt x="370" y="135"/>
                  </a:cubicBezTo>
                  <a:cubicBezTo>
                    <a:pt x="370" y="136"/>
                    <a:pt x="371" y="136"/>
                    <a:pt x="372" y="137"/>
                  </a:cubicBezTo>
                  <a:cubicBezTo>
                    <a:pt x="372" y="138"/>
                    <a:pt x="372" y="139"/>
                    <a:pt x="372" y="141"/>
                  </a:cubicBezTo>
                  <a:cubicBezTo>
                    <a:pt x="372" y="141"/>
                    <a:pt x="374" y="143"/>
                    <a:pt x="374" y="143"/>
                  </a:cubicBezTo>
                  <a:cubicBezTo>
                    <a:pt x="375" y="147"/>
                    <a:pt x="374" y="147"/>
                    <a:pt x="375" y="151"/>
                  </a:cubicBezTo>
                  <a:cubicBezTo>
                    <a:pt x="374" y="151"/>
                    <a:pt x="373" y="149"/>
                    <a:pt x="372" y="149"/>
                  </a:cubicBezTo>
                  <a:cubicBezTo>
                    <a:pt x="371" y="149"/>
                    <a:pt x="370" y="148"/>
                    <a:pt x="368" y="149"/>
                  </a:cubicBezTo>
                  <a:cubicBezTo>
                    <a:pt x="368" y="149"/>
                    <a:pt x="364" y="155"/>
                    <a:pt x="364" y="156"/>
                  </a:cubicBezTo>
                  <a:cubicBezTo>
                    <a:pt x="367" y="155"/>
                    <a:pt x="370" y="155"/>
                    <a:pt x="373" y="155"/>
                  </a:cubicBezTo>
                  <a:cubicBezTo>
                    <a:pt x="373" y="154"/>
                    <a:pt x="374" y="152"/>
                    <a:pt x="374" y="152"/>
                  </a:cubicBezTo>
                  <a:cubicBezTo>
                    <a:pt x="375" y="152"/>
                    <a:pt x="375" y="153"/>
                    <a:pt x="375" y="153"/>
                  </a:cubicBezTo>
                  <a:cubicBezTo>
                    <a:pt x="378" y="154"/>
                    <a:pt x="380" y="152"/>
                    <a:pt x="382" y="153"/>
                  </a:cubicBezTo>
                  <a:cubicBezTo>
                    <a:pt x="384" y="153"/>
                    <a:pt x="387" y="157"/>
                    <a:pt x="387" y="159"/>
                  </a:cubicBezTo>
                  <a:cubicBezTo>
                    <a:pt x="387" y="159"/>
                    <a:pt x="387" y="161"/>
                    <a:pt x="387" y="161"/>
                  </a:cubicBezTo>
                  <a:cubicBezTo>
                    <a:pt x="388" y="161"/>
                    <a:pt x="388" y="161"/>
                    <a:pt x="388" y="161"/>
                  </a:cubicBezTo>
                  <a:cubicBezTo>
                    <a:pt x="389" y="161"/>
                    <a:pt x="389" y="163"/>
                    <a:pt x="390" y="163"/>
                  </a:cubicBezTo>
                  <a:cubicBezTo>
                    <a:pt x="390" y="164"/>
                    <a:pt x="391" y="164"/>
                    <a:pt x="392" y="164"/>
                  </a:cubicBezTo>
                  <a:cubicBezTo>
                    <a:pt x="392" y="141"/>
                    <a:pt x="392" y="141"/>
                    <a:pt x="392" y="141"/>
                  </a:cubicBezTo>
                  <a:cubicBezTo>
                    <a:pt x="390" y="137"/>
                    <a:pt x="390" y="137"/>
                    <a:pt x="390" y="137"/>
                  </a:cubicBezTo>
                  <a:cubicBezTo>
                    <a:pt x="392" y="134"/>
                    <a:pt x="392" y="134"/>
                    <a:pt x="392" y="134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91" y="95"/>
                    <a:pt x="391" y="95"/>
                    <a:pt x="390" y="95"/>
                  </a:cubicBezTo>
                  <a:cubicBezTo>
                    <a:pt x="390" y="95"/>
                    <a:pt x="389" y="92"/>
                    <a:pt x="388" y="91"/>
                  </a:cubicBezTo>
                  <a:cubicBezTo>
                    <a:pt x="386" y="91"/>
                    <a:pt x="385" y="92"/>
                    <a:pt x="384" y="92"/>
                  </a:cubicBezTo>
                  <a:cubicBezTo>
                    <a:pt x="381" y="92"/>
                    <a:pt x="376" y="90"/>
                    <a:pt x="374" y="89"/>
                  </a:cubicBezTo>
                  <a:cubicBezTo>
                    <a:pt x="372" y="88"/>
                    <a:pt x="366" y="83"/>
                    <a:pt x="363" y="83"/>
                  </a:cubicBezTo>
                  <a:cubicBezTo>
                    <a:pt x="363" y="85"/>
                    <a:pt x="363" y="85"/>
                    <a:pt x="363" y="85"/>
                  </a:cubicBezTo>
                  <a:cubicBezTo>
                    <a:pt x="362" y="85"/>
                    <a:pt x="361" y="85"/>
                    <a:pt x="360" y="85"/>
                  </a:cubicBezTo>
                  <a:cubicBezTo>
                    <a:pt x="359" y="86"/>
                    <a:pt x="358" y="89"/>
                    <a:pt x="357" y="89"/>
                  </a:cubicBezTo>
                  <a:cubicBezTo>
                    <a:pt x="356" y="90"/>
                    <a:pt x="353" y="90"/>
                    <a:pt x="352" y="91"/>
                  </a:cubicBezTo>
                  <a:cubicBezTo>
                    <a:pt x="351" y="93"/>
                    <a:pt x="350" y="97"/>
                    <a:pt x="348" y="99"/>
                  </a:cubicBezTo>
                  <a:cubicBezTo>
                    <a:pt x="347" y="100"/>
                    <a:pt x="345" y="100"/>
                    <a:pt x="343" y="101"/>
                  </a:cubicBezTo>
                  <a:cubicBezTo>
                    <a:pt x="343" y="100"/>
                    <a:pt x="343" y="101"/>
                    <a:pt x="342" y="101"/>
                  </a:cubicBezTo>
                  <a:cubicBezTo>
                    <a:pt x="341" y="99"/>
                    <a:pt x="341" y="98"/>
                    <a:pt x="341" y="97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39" y="97"/>
                    <a:pt x="339" y="95"/>
                    <a:pt x="339" y="93"/>
                  </a:cubicBezTo>
                  <a:cubicBezTo>
                    <a:pt x="337" y="93"/>
                    <a:pt x="337" y="93"/>
                    <a:pt x="337" y="93"/>
                  </a:cubicBezTo>
                  <a:cubicBezTo>
                    <a:pt x="336" y="94"/>
                    <a:pt x="337" y="94"/>
                    <a:pt x="336" y="95"/>
                  </a:cubicBezTo>
                  <a:cubicBezTo>
                    <a:pt x="335" y="90"/>
                    <a:pt x="333" y="87"/>
                    <a:pt x="334" y="82"/>
                  </a:cubicBezTo>
                  <a:cubicBezTo>
                    <a:pt x="335" y="81"/>
                    <a:pt x="336" y="81"/>
                    <a:pt x="336" y="79"/>
                  </a:cubicBezTo>
                  <a:cubicBezTo>
                    <a:pt x="336" y="78"/>
                    <a:pt x="334" y="74"/>
                    <a:pt x="332" y="73"/>
                  </a:cubicBezTo>
                  <a:cubicBezTo>
                    <a:pt x="331" y="73"/>
                    <a:pt x="331" y="73"/>
                    <a:pt x="331" y="73"/>
                  </a:cubicBezTo>
                  <a:cubicBezTo>
                    <a:pt x="332" y="74"/>
                    <a:pt x="330" y="74"/>
                    <a:pt x="329" y="74"/>
                  </a:cubicBezTo>
                  <a:cubicBezTo>
                    <a:pt x="329" y="74"/>
                    <a:pt x="329" y="72"/>
                    <a:pt x="327" y="73"/>
                  </a:cubicBezTo>
                  <a:cubicBezTo>
                    <a:pt x="327" y="73"/>
                    <a:pt x="328" y="74"/>
                    <a:pt x="326" y="74"/>
                  </a:cubicBezTo>
                  <a:cubicBezTo>
                    <a:pt x="324" y="74"/>
                    <a:pt x="321" y="71"/>
                    <a:pt x="319" y="71"/>
                  </a:cubicBezTo>
                  <a:cubicBezTo>
                    <a:pt x="315" y="72"/>
                    <a:pt x="315" y="75"/>
                    <a:pt x="314" y="75"/>
                  </a:cubicBezTo>
                  <a:close/>
                  <a:moveTo>
                    <a:pt x="110" y="19"/>
                  </a:moveTo>
                  <a:cubicBezTo>
                    <a:pt x="111" y="19"/>
                    <a:pt x="110" y="22"/>
                    <a:pt x="110" y="23"/>
                  </a:cubicBezTo>
                  <a:cubicBezTo>
                    <a:pt x="110" y="23"/>
                    <a:pt x="113" y="22"/>
                    <a:pt x="113" y="22"/>
                  </a:cubicBezTo>
                  <a:cubicBezTo>
                    <a:pt x="113" y="22"/>
                    <a:pt x="113" y="18"/>
                    <a:pt x="112" y="20"/>
                  </a:cubicBezTo>
                  <a:lnTo>
                    <a:pt x="110" y="19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Freeform 207"/>
            <p:cNvSpPr>
              <a:spLocks noEditPoints="1"/>
            </p:cNvSpPr>
            <p:nvPr/>
          </p:nvSpPr>
          <p:spPr bwMode="auto">
            <a:xfrm>
              <a:off x="8052494" y="2832593"/>
              <a:ext cx="885628" cy="1142514"/>
            </a:xfrm>
            <a:custGeom>
              <a:avLst/>
              <a:gdLst>
                <a:gd name="T0" fmla="*/ 213 w 251"/>
                <a:gd name="T1" fmla="*/ 268 h 324"/>
                <a:gd name="T2" fmla="*/ 209 w 251"/>
                <a:gd name="T3" fmla="*/ 285 h 324"/>
                <a:gd name="T4" fmla="*/ 220 w 251"/>
                <a:gd name="T5" fmla="*/ 322 h 324"/>
                <a:gd name="T6" fmla="*/ 1 w 251"/>
                <a:gd name="T7" fmla="*/ 149 h 324"/>
                <a:gd name="T8" fmla="*/ 16 w 251"/>
                <a:gd name="T9" fmla="*/ 154 h 324"/>
                <a:gd name="T10" fmla="*/ 5 w 251"/>
                <a:gd name="T11" fmla="*/ 160 h 324"/>
                <a:gd name="T12" fmla="*/ 32 w 251"/>
                <a:gd name="T13" fmla="*/ 167 h 324"/>
                <a:gd name="T14" fmla="*/ 36 w 251"/>
                <a:gd name="T15" fmla="*/ 161 h 324"/>
                <a:gd name="T16" fmla="*/ 36 w 251"/>
                <a:gd name="T17" fmla="*/ 170 h 324"/>
                <a:gd name="T18" fmla="*/ 37 w 251"/>
                <a:gd name="T19" fmla="*/ 193 h 324"/>
                <a:gd name="T20" fmla="*/ 41 w 251"/>
                <a:gd name="T21" fmla="*/ 215 h 324"/>
                <a:gd name="T22" fmla="*/ 54 w 251"/>
                <a:gd name="T23" fmla="*/ 268 h 324"/>
                <a:gd name="T24" fmla="*/ 67 w 251"/>
                <a:gd name="T25" fmla="*/ 291 h 324"/>
                <a:gd name="T26" fmla="*/ 87 w 251"/>
                <a:gd name="T27" fmla="*/ 302 h 324"/>
                <a:gd name="T28" fmla="*/ 98 w 251"/>
                <a:gd name="T29" fmla="*/ 272 h 324"/>
                <a:gd name="T30" fmla="*/ 100 w 251"/>
                <a:gd name="T31" fmla="*/ 238 h 324"/>
                <a:gd name="T32" fmla="*/ 109 w 251"/>
                <a:gd name="T33" fmla="*/ 224 h 324"/>
                <a:gd name="T34" fmla="*/ 128 w 251"/>
                <a:gd name="T35" fmla="*/ 208 h 324"/>
                <a:gd name="T36" fmla="*/ 141 w 251"/>
                <a:gd name="T37" fmla="*/ 196 h 324"/>
                <a:gd name="T38" fmla="*/ 154 w 251"/>
                <a:gd name="T39" fmla="*/ 186 h 324"/>
                <a:gd name="T40" fmla="*/ 167 w 251"/>
                <a:gd name="T41" fmla="*/ 169 h 324"/>
                <a:gd name="T42" fmla="*/ 176 w 251"/>
                <a:gd name="T43" fmla="*/ 161 h 324"/>
                <a:gd name="T44" fmla="*/ 167 w 251"/>
                <a:gd name="T45" fmla="*/ 139 h 324"/>
                <a:gd name="T46" fmla="*/ 175 w 251"/>
                <a:gd name="T47" fmla="*/ 123 h 324"/>
                <a:gd name="T48" fmla="*/ 186 w 251"/>
                <a:gd name="T49" fmla="*/ 119 h 324"/>
                <a:gd name="T50" fmla="*/ 199 w 251"/>
                <a:gd name="T51" fmla="*/ 131 h 324"/>
                <a:gd name="T52" fmla="*/ 204 w 251"/>
                <a:gd name="T53" fmla="*/ 142 h 324"/>
                <a:gd name="T54" fmla="*/ 206 w 251"/>
                <a:gd name="T55" fmla="*/ 151 h 324"/>
                <a:gd name="T56" fmla="*/ 216 w 251"/>
                <a:gd name="T57" fmla="*/ 167 h 324"/>
                <a:gd name="T58" fmla="*/ 218 w 251"/>
                <a:gd name="T59" fmla="*/ 153 h 324"/>
                <a:gd name="T60" fmla="*/ 228 w 251"/>
                <a:gd name="T61" fmla="*/ 135 h 324"/>
                <a:gd name="T62" fmla="*/ 237 w 251"/>
                <a:gd name="T63" fmla="*/ 123 h 324"/>
                <a:gd name="T64" fmla="*/ 251 w 251"/>
                <a:gd name="T65" fmla="*/ 109 h 324"/>
                <a:gd name="T66" fmla="*/ 243 w 251"/>
                <a:gd name="T67" fmla="*/ 96 h 324"/>
                <a:gd name="T68" fmla="*/ 231 w 251"/>
                <a:gd name="T69" fmla="*/ 87 h 324"/>
                <a:gd name="T70" fmla="*/ 214 w 251"/>
                <a:gd name="T71" fmla="*/ 91 h 324"/>
                <a:gd name="T72" fmla="*/ 204 w 251"/>
                <a:gd name="T73" fmla="*/ 106 h 324"/>
                <a:gd name="T74" fmla="*/ 180 w 251"/>
                <a:gd name="T75" fmla="*/ 103 h 324"/>
                <a:gd name="T76" fmla="*/ 170 w 251"/>
                <a:gd name="T77" fmla="*/ 98 h 324"/>
                <a:gd name="T78" fmla="*/ 171 w 251"/>
                <a:gd name="T79" fmla="*/ 111 h 324"/>
                <a:gd name="T80" fmla="*/ 149 w 251"/>
                <a:gd name="T81" fmla="*/ 108 h 324"/>
                <a:gd name="T82" fmla="*/ 128 w 251"/>
                <a:gd name="T83" fmla="*/ 98 h 324"/>
                <a:gd name="T84" fmla="*/ 106 w 251"/>
                <a:gd name="T85" fmla="*/ 88 h 324"/>
                <a:gd name="T86" fmla="*/ 106 w 251"/>
                <a:gd name="T87" fmla="*/ 69 h 324"/>
                <a:gd name="T88" fmla="*/ 89 w 251"/>
                <a:gd name="T89" fmla="*/ 57 h 324"/>
                <a:gd name="T90" fmla="*/ 89 w 251"/>
                <a:gd name="T91" fmla="*/ 45 h 324"/>
                <a:gd name="T92" fmla="*/ 83 w 251"/>
                <a:gd name="T93" fmla="*/ 28 h 324"/>
                <a:gd name="T94" fmla="*/ 91 w 251"/>
                <a:gd name="T95" fmla="*/ 14 h 324"/>
                <a:gd name="T96" fmla="*/ 84 w 251"/>
                <a:gd name="T97" fmla="*/ 1 h 324"/>
                <a:gd name="T98" fmla="*/ 68 w 251"/>
                <a:gd name="T99" fmla="*/ 10 h 324"/>
                <a:gd name="T100" fmla="*/ 50 w 251"/>
                <a:gd name="T101" fmla="*/ 22 h 324"/>
                <a:gd name="T102" fmla="*/ 37 w 251"/>
                <a:gd name="T103" fmla="*/ 27 h 324"/>
                <a:gd name="T104" fmla="*/ 45 w 251"/>
                <a:gd name="T105" fmla="*/ 47 h 324"/>
                <a:gd name="T106" fmla="*/ 43 w 251"/>
                <a:gd name="T107" fmla="*/ 70 h 324"/>
                <a:gd name="T108" fmla="*/ 28 w 251"/>
                <a:gd name="T109" fmla="*/ 87 h 324"/>
                <a:gd name="T110" fmla="*/ 13 w 251"/>
                <a:gd name="T111" fmla="*/ 101 h 324"/>
                <a:gd name="T112" fmla="*/ 10 w 251"/>
                <a:gd name="T113" fmla="*/ 116 h 324"/>
                <a:gd name="T114" fmla="*/ 13 w 251"/>
                <a:gd name="T115" fmla="*/ 135 h 324"/>
                <a:gd name="T116" fmla="*/ 213 w 251"/>
                <a:gd name="T117" fmla="*/ 25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324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" name="Freeform 208"/>
            <p:cNvSpPr>
              <a:spLocks noEditPoints="1"/>
            </p:cNvSpPr>
            <p:nvPr/>
          </p:nvSpPr>
          <p:spPr bwMode="auto">
            <a:xfrm>
              <a:off x="8052494" y="2832593"/>
              <a:ext cx="885628" cy="1142514"/>
            </a:xfrm>
            <a:custGeom>
              <a:avLst/>
              <a:gdLst>
                <a:gd name="T0" fmla="*/ 213 w 251"/>
                <a:gd name="T1" fmla="*/ 268 h 324"/>
                <a:gd name="T2" fmla="*/ 209 w 251"/>
                <a:gd name="T3" fmla="*/ 285 h 324"/>
                <a:gd name="T4" fmla="*/ 220 w 251"/>
                <a:gd name="T5" fmla="*/ 322 h 324"/>
                <a:gd name="T6" fmla="*/ 1 w 251"/>
                <a:gd name="T7" fmla="*/ 149 h 324"/>
                <a:gd name="T8" fmla="*/ 16 w 251"/>
                <a:gd name="T9" fmla="*/ 154 h 324"/>
                <a:gd name="T10" fmla="*/ 5 w 251"/>
                <a:gd name="T11" fmla="*/ 160 h 324"/>
                <a:gd name="T12" fmla="*/ 32 w 251"/>
                <a:gd name="T13" fmla="*/ 167 h 324"/>
                <a:gd name="T14" fmla="*/ 36 w 251"/>
                <a:gd name="T15" fmla="*/ 161 h 324"/>
                <a:gd name="T16" fmla="*/ 36 w 251"/>
                <a:gd name="T17" fmla="*/ 170 h 324"/>
                <a:gd name="T18" fmla="*/ 37 w 251"/>
                <a:gd name="T19" fmla="*/ 193 h 324"/>
                <a:gd name="T20" fmla="*/ 41 w 251"/>
                <a:gd name="T21" fmla="*/ 215 h 324"/>
                <a:gd name="T22" fmla="*/ 54 w 251"/>
                <a:gd name="T23" fmla="*/ 268 h 324"/>
                <a:gd name="T24" fmla="*/ 67 w 251"/>
                <a:gd name="T25" fmla="*/ 291 h 324"/>
                <a:gd name="T26" fmla="*/ 87 w 251"/>
                <a:gd name="T27" fmla="*/ 302 h 324"/>
                <a:gd name="T28" fmla="*/ 98 w 251"/>
                <a:gd name="T29" fmla="*/ 272 h 324"/>
                <a:gd name="T30" fmla="*/ 100 w 251"/>
                <a:gd name="T31" fmla="*/ 238 h 324"/>
                <a:gd name="T32" fmla="*/ 109 w 251"/>
                <a:gd name="T33" fmla="*/ 224 h 324"/>
                <a:gd name="T34" fmla="*/ 128 w 251"/>
                <a:gd name="T35" fmla="*/ 208 h 324"/>
                <a:gd name="T36" fmla="*/ 141 w 251"/>
                <a:gd name="T37" fmla="*/ 196 h 324"/>
                <a:gd name="T38" fmla="*/ 154 w 251"/>
                <a:gd name="T39" fmla="*/ 186 h 324"/>
                <a:gd name="T40" fmla="*/ 167 w 251"/>
                <a:gd name="T41" fmla="*/ 169 h 324"/>
                <a:gd name="T42" fmla="*/ 176 w 251"/>
                <a:gd name="T43" fmla="*/ 161 h 324"/>
                <a:gd name="T44" fmla="*/ 167 w 251"/>
                <a:gd name="T45" fmla="*/ 139 h 324"/>
                <a:gd name="T46" fmla="*/ 175 w 251"/>
                <a:gd name="T47" fmla="*/ 123 h 324"/>
                <a:gd name="T48" fmla="*/ 186 w 251"/>
                <a:gd name="T49" fmla="*/ 119 h 324"/>
                <a:gd name="T50" fmla="*/ 199 w 251"/>
                <a:gd name="T51" fmla="*/ 131 h 324"/>
                <a:gd name="T52" fmla="*/ 204 w 251"/>
                <a:gd name="T53" fmla="*/ 142 h 324"/>
                <a:gd name="T54" fmla="*/ 206 w 251"/>
                <a:gd name="T55" fmla="*/ 151 h 324"/>
                <a:gd name="T56" fmla="*/ 216 w 251"/>
                <a:gd name="T57" fmla="*/ 167 h 324"/>
                <a:gd name="T58" fmla="*/ 218 w 251"/>
                <a:gd name="T59" fmla="*/ 153 h 324"/>
                <a:gd name="T60" fmla="*/ 228 w 251"/>
                <a:gd name="T61" fmla="*/ 135 h 324"/>
                <a:gd name="T62" fmla="*/ 237 w 251"/>
                <a:gd name="T63" fmla="*/ 123 h 324"/>
                <a:gd name="T64" fmla="*/ 251 w 251"/>
                <a:gd name="T65" fmla="*/ 109 h 324"/>
                <a:gd name="T66" fmla="*/ 243 w 251"/>
                <a:gd name="T67" fmla="*/ 96 h 324"/>
                <a:gd name="T68" fmla="*/ 231 w 251"/>
                <a:gd name="T69" fmla="*/ 87 h 324"/>
                <a:gd name="T70" fmla="*/ 214 w 251"/>
                <a:gd name="T71" fmla="*/ 91 h 324"/>
                <a:gd name="T72" fmla="*/ 204 w 251"/>
                <a:gd name="T73" fmla="*/ 106 h 324"/>
                <a:gd name="T74" fmla="*/ 180 w 251"/>
                <a:gd name="T75" fmla="*/ 103 h 324"/>
                <a:gd name="T76" fmla="*/ 170 w 251"/>
                <a:gd name="T77" fmla="*/ 98 h 324"/>
                <a:gd name="T78" fmla="*/ 171 w 251"/>
                <a:gd name="T79" fmla="*/ 111 h 324"/>
                <a:gd name="T80" fmla="*/ 149 w 251"/>
                <a:gd name="T81" fmla="*/ 108 h 324"/>
                <a:gd name="T82" fmla="*/ 128 w 251"/>
                <a:gd name="T83" fmla="*/ 98 h 324"/>
                <a:gd name="T84" fmla="*/ 106 w 251"/>
                <a:gd name="T85" fmla="*/ 88 h 324"/>
                <a:gd name="T86" fmla="*/ 106 w 251"/>
                <a:gd name="T87" fmla="*/ 69 h 324"/>
                <a:gd name="T88" fmla="*/ 89 w 251"/>
                <a:gd name="T89" fmla="*/ 57 h 324"/>
                <a:gd name="T90" fmla="*/ 89 w 251"/>
                <a:gd name="T91" fmla="*/ 45 h 324"/>
                <a:gd name="T92" fmla="*/ 83 w 251"/>
                <a:gd name="T93" fmla="*/ 28 h 324"/>
                <a:gd name="T94" fmla="*/ 91 w 251"/>
                <a:gd name="T95" fmla="*/ 14 h 324"/>
                <a:gd name="T96" fmla="*/ 84 w 251"/>
                <a:gd name="T97" fmla="*/ 1 h 324"/>
                <a:gd name="T98" fmla="*/ 68 w 251"/>
                <a:gd name="T99" fmla="*/ 10 h 324"/>
                <a:gd name="T100" fmla="*/ 50 w 251"/>
                <a:gd name="T101" fmla="*/ 22 h 324"/>
                <a:gd name="T102" fmla="*/ 37 w 251"/>
                <a:gd name="T103" fmla="*/ 27 h 324"/>
                <a:gd name="T104" fmla="*/ 45 w 251"/>
                <a:gd name="T105" fmla="*/ 47 h 324"/>
                <a:gd name="T106" fmla="*/ 43 w 251"/>
                <a:gd name="T107" fmla="*/ 70 h 324"/>
                <a:gd name="T108" fmla="*/ 28 w 251"/>
                <a:gd name="T109" fmla="*/ 87 h 324"/>
                <a:gd name="T110" fmla="*/ 13 w 251"/>
                <a:gd name="T111" fmla="*/ 101 h 324"/>
                <a:gd name="T112" fmla="*/ 10 w 251"/>
                <a:gd name="T113" fmla="*/ 116 h 324"/>
                <a:gd name="T114" fmla="*/ 13 w 251"/>
                <a:gd name="T115" fmla="*/ 135 h 324"/>
                <a:gd name="T116" fmla="*/ 213 w 251"/>
                <a:gd name="T117" fmla="*/ 25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324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" name="Freeform 209"/>
            <p:cNvSpPr>
              <a:spLocks noEditPoints="1"/>
            </p:cNvSpPr>
            <p:nvPr/>
          </p:nvSpPr>
          <p:spPr bwMode="auto">
            <a:xfrm>
              <a:off x="5248305" y="1391876"/>
              <a:ext cx="317964" cy="168862"/>
            </a:xfrm>
            <a:custGeom>
              <a:avLst/>
              <a:gdLst>
                <a:gd name="T0" fmla="*/ 66 w 90"/>
                <a:gd name="T1" fmla="*/ 2 h 48"/>
                <a:gd name="T2" fmla="*/ 62 w 90"/>
                <a:gd name="T3" fmla="*/ 8 h 48"/>
                <a:gd name="T4" fmla="*/ 59 w 90"/>
                <a:gd name="T5" fmla="*/ 8 h 48"/>
                <a:gd name="T6" fmla="*/ 55 w 90"/>
                <a:gd name="T7" fmla="*/ 9 h 48"/>
                <a:gd name="T8" fmla="*/ 50 w 90"/>
                <a:gd name="T9" fmla="*/ 12 h 48"/>
                <a:gd name="T10" fmla="*/ 47 w 90"/>
                <a:gd name="T11" fmla="*/ 7 h 48"/>
                <a:gd name="T12" fmla="*/ 44 w 90"/>
                <a:gd name="T13" fmla="*/ 5 h 48"/>
                <a:gd name="T14" fmla="*/ 38 w 90"/>
                <a:gd name="T15" fmla="*/ 9 h 48"/>
                <a:gd name="T16" fmla="*/ 38 w 90"/>
                <a:gd name="T17" fmla="*/ 13 h 48"/>
                <a:gd name="T18" fmla="*/ 35 w 90"/>
                <a:gd name="T19" fmla="*/ 7 h 48"/>
                <a:gd name="T20" fmla="*/ 32 w 90"/>
                <a:gd name="T21" fmla="*/ 16 h 48"/>
                <a:gd name="T22" fmla="*/ 28 w 90"/>
                <a:gd name="T23" fmla="*/ 15 h 48"/>
                <a:gd name="T24" fmla="*/ 24 w 90"/>
                <a:gd name="T25" fmla="*/ 20 h 48"/>
                <a:gd name="T26" fmla="*/ 23 w 90"/>
                <a:gd name="T27" fmla="*/ 12 h 48"/>
                <a:gd name="T28" fmla="*/ 22 w 90"/>
                <a:gd name="T29" fmla="*/ 10 h 48"/>
                <a:gd name="T30" fmla="*/ 20 w 90"/>
                <a:gd name="T31" fmla="*/ 5 h 48"/>
                <a:gd name="T32" fmla="*/ 13 w 90"/>
                <a:gd name="T33" fmla="*/ 6 h 48"/>
                <a:gd name="T34" fmla="*/ 16 w 90"/>
                <a:gd name="T35" fmla="*/ 12 h 48"/>
                <a:gd name="T36" fmla="*/ 10 w 90"/>
                <a:gd name="T37" fmla="*/ 7 h 48"/>
                <a:gd name="T38" fmla="*/ 8 w 90"/>
                <a:gd name="T39" fmla="*/ 8 h 48"/>
                <a:gd name="T40" fmla="*/ 8 w 90"/>
                <a:gd name="T41" fmla="*/ 8 h 48"/>
                <a:gd name="T42" fmla="*/ 8 w 90"/>
                <a:gd name="T43" fmla="*/ 10 h 48"/>
                <a:gd name="T44" fmla="*/ 6 w 90"/>
                <a:gd name="T45" fmla="*/ 14 h 48"/>
                <a:gd name="T46" fmla="*/ 0 w 90"/>
                <a:gd name="T47" fmla="*/ 17 h 48"/>
                <a:gd name="T48" fmla="*/ 2 w 90"/>
                <a:gd name="T49" fmla="*/ 19 h 48"/>
                <a:gd name="T50" fmla="*/ 6 w 90"/>
                <a:gd name="T51" fmla="*/ 18 h 48"/>
                <a:gd name="T52" fmla="*/ 16 w 90"/>
                <a:gd name="T53" fmla="*/ 16 h 48"/>
                <a:gd name="T54" fmla="*/ 14 w 90"/>
                <a:gd name="T55" fmla="*/ 22 h 48"/>
                <a:gd name="T56" fmla="*/ 17 w 90"/>
                <a:gd name="T57" fmla="*/ 23 h 48"/>
                <a:gd name="T58" fmla="*/ 7 w 90"/>
                <a:gd name="T59" fmla="*/ 26 h 48"/>
                <a:gd name="T60" fmla="*/ 3 w 90"/>
                <a:gd name="T61" fmla="*/ 28 h 48"/>
                <a:gd name="T62" fmla="*/ 8 w 90"/>
                <a:gd name="T63" fmla="*/ 28 h 48"/>
                <a:gd name="T64" fmla="*/ 16 w 90"/>
                <a:gd name="T65" fmla="*/ 32 h 48"/>
                <a:gd name="T66" fmla="*/ 19 w 90"/>
                <a:gd name="T67" fmla="*/ 34 h 48"/>
                <a:gd name="T68" fmla="*/ 18 w 90"/>
                <a:gd name="T69" fmla="*/ 37 h 48"/>
                <a:gd name="T70" fmla="*/ 12 w 90"/>
                <a:gd name="T71" fmla="*/ 40 h 48"/>
                <a:gd name="T72" fmla="*/ 26 w 90"/>
                <a:gd name="T73" fmla="*/ 40 h 48"/>
                <a:gd name="T74" fmla="*/ 30 w 90"/>
                <a:gd name="T75" fmla="*/ 41 h 48"/>
                <a:gd name="T76" fmla="*/ 36 w 90"/>
                <a:gd name="T77" fmla="*/ 42 h 48"/>
                <a:gd name="T78" fmla="*/ 36 w 90"/>
                <a:gd name="T79" fmla="*/ 46 h 48"/>
                <a:gd name="T80" fmla="*/ 48 w 90"/>
                <a:gd name="T81" fmla="*/ 45 h 48"/>
                <a:gd name="T82" fmla="*/ 50 w 90"/>
                <a:gd name="T83" fmla="*/ 47 h 48"/>
                <a:gd name="T84" fmla="*/ 51 w 90"/>
                <a:gd name="T85" fmla="*/ 42 h 48"/>
                <a:gd name="T86" fmla="*/ 58 w 90"/>
                <a:gd name="T87" fmla="*/ 42 h 48"/>
                <a:gd name="T88" fmla="*/ 62 w 90"/>
                <a:gd name="T89" fmla="*/ 38 h 48"/>
                <a:gd name="T90" fmla="*/ 69 w 90"/>
                <a:gd name="T91" fmla="*/ 36 h 48"/>
                <a:gd name="T92" fmla="*/ 78 w 90"/>
                <a:gd name="T93" fmla="*/ 33 h 48"/>
                <a:gd name="T94" fmla="*/ 81 w 90"/>
                <a:gd name="T95" fmla="*/ 28 h 48"/>
                <a:gd name="T96" fmla="*/ 84 w 90"/>
                <a:gd name="T97" fmla="*/ 26 h 48"/>
                <a:gd name="T98" fmla="*/ 86 w 90"/>
                <a:gd name="T99" fmla="*/ 26 h 48"/>
                <a:gd name="T100" fmla="*/ 89 w 90"/>
                <a:gd name="T101" fmla="*/ 23 h 48"/>
                <a:gd name="T102" fmla="*/ 88 w 90"/>
                <a:gd name="T103" fmla="*/ 22 h 48"/>
                <a:gd name="T104" fmla="*/ 89 w 90"/>
                <a:gd name="T105" fmla="*/ 18 h 48"/>
                <a:gd name="T106" fmla="*/ 85 w 90"/>
                <a:gd name="T107" fmla="*/ 16 h 48"/>
                <a:gd name="T108" fmla="*/ 82 w 90"/>
                <a:gd name="T109" fmla="*/ 14 h 48"/>
                <a:gd name="T110" fmla="*/ 80 w 90"/>
                <a:gd name="T111" fmla="*/ 10 h 48"/>
                <a:gd name="T112" fmla="*/ 78 w 90"/>
                <a:gd name="T113" fmla="*/ 7 h 48"/>
                <a:gd name="T114" fmla="*/ 83 w 90"/>
                <a:gd name="T115" fmla="*/ 4 h 48"/>
                <a:gd name="T116" fmla="*/ 74 w 90"/>
                <a:gd name="T117" fmla="*/ 6 h 48"/>
                <a:gd name="T118" fmla="*/ 69 w 90"/>
                <a:gd name="T119" fmla="*/ 1 h 48"/>
                <a:gd name="T120" fmla="*/ 10 w 90"/>
                <a:gd name="T121" fmla="*/ 2 h 48"/>
                <a:gd name="T122" fmla="*/ 18 w 90"/>
                <a:gd name="T123" fmla="*/ 3 h 48"/>
                <a:gd name="T124" fmla="*/ 10 w 90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48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" name="Freeform 210"/>
            <p:cNvSpPr>
              <a:spLocks noEditPoints="1"/>
            </p:cNvSpPr>
            <p:nvPr/>
          </p:nvSpPr>
          <p:spPr bwMode="auto">
            <a:xfrm>
              <a:off x="5248305" y="1391876"/>
              <a:ext cx="317964" cy="168862"/>
            </a:xfrm>
            <a:custGeom>
              <a:avLst/>
              <a:gdLst>
                <a:gd name="T0" fmla="*/ 66 w 90"/>
                <a:gd name="T1" fmla="*/ 2 h 48"/>
                <a:gd name="T2" fmla="*/ 62 w 90"/>
                <a:gd name="T3" fmla="*/ 8 h 48"/>
                <a:gd name="T4" fmla="*/ 59 w 90"/>
                <a:gd name="T5" fmla="*/ 8 h 48"/>
                <a:gd name="T6" fmla="*/ 55 w 90"/>
                <a:gd name="T7" fmla="*/ 9 h 48"/>
                <a:gd name="T8" fmla="*/ 50 w 90"/>
                <a:gd name="T9" fmla="*/ 12 h 48"/>
                <a:gd name="T10" fmla="*/ 47 w 90"/>
                <a:gd name="T11" fmla="*/ 7 h 48"/>
                <a:gd name="T12" fmla="*/ 44 w 90"/>
                <a:gd name="T13" fmla="*/ 5 h 48"/>
                <a:gd name="T14" fmla="*/ 38 w 90"/>
                <a:gd name="T15" fmla="*/ 9 h 48"/>
                <a:gd name="T16" fmla="*/ 38 w 90"/>
                <a:gd name="T17" fmla="*/ 13 h 48"/>
                <a:gd name="T18" fmla="*/ 35 w 90"/>
                <a:gd name="T19" fmla="*/ 7 h 48"/>
                <a:gd name="T20" fmla="*/ 32 w 90"/>
                <a:gd name="T21" fmla="*/ 16 h 48"/>
                <a:gd name="T22" fmla="*/ 28 w 90"/>
                <a:gd name="T23" fmla="*/ 15 h 48"/>
                <a:gd name="T24" fmla="*/ 24 w 90"/>
                <a:gd name="T25" fmla="*/ 20 h 48"/>
                <a:gd name="T26" fmla="*/ 23 w 90"/>
                <a:gd name="T27" fmla="*/ 12 h 48"/>
                <a:gd name="T28" fmla="*/ 22 w 90"/>
                <a:gd name="T29" fmla="*/ 10 h 48"/>
                <a:gd name="T30" fmla="*/ 20 w 90"/>
                <a:gd name="T31" fmla="*/ 5 h 48"/>
                <a:gd name="T32" fmla="*/ 13 w 90"/>
                <a:gd name="T33" fmla="*/ 6 h 48"/>
                <a:gd name="T34" fmla="*/ 16 w 90"/>
                <a:gd name="T35" fmla="*/ 12 h 48"/>
                <a:gd name="T36" fmla="*/ 10 w 90"/>
                <a:gd name="T37" fmla="*/ 7 h 48"/>
                <a:gd name="T38" fmla="*/ 8 w 90"/>
                <a:gd name="T39" fmla="*/ 8 h 48"/>
                <a:gd name="T40" fmla="*/ 8 w 90"/>
                <a:gd name="T41" fmla="*/ 8 h 48"/>
                <a:gd name="T42" fmla="*/ 8 w 90"/>
                <a:gd name="T43" fmla="*/ 10 h 48"/>
                <a:gd name="T44" fmla="*/ 6 w 90"/>
                <a:gd name="T45" fmla="*/ 14 h 48"/>
                <a:gd name="T46" fmla="*/ 0 w 90"/>
                <a:gd name="T47" fmla="*/ 17 h 48"/>
                <a:gd name="T48" fmla="*/ 2 w 90"/>
                <a:gd name="T49" fmla="*/ 19 h 48"/>
                <a:gd name="T50" fmla="*/ 6 w 90"/>
                <a:gd name="T51" fmla="*/ 18 h 48"/>
                <a:gd name="T52" fmla="*/ 16 w 90"/>
                <a:gd name="T53" fmla="*/ 16 h 48"/>
                <a:gd name="T54" fmla="*/ 14 w 90"/>
                <a:gd name="T55" fmla="*/ 22 h 48"/>
                <a:gd name="T56" fmla="*/ 17 w 90"/>
                <a:gd name="T57" fmla="*/ 23 h 48"/>
                <a:gd name="T58" fmla="*/ 7 w 90"/>
                <a:gd name="T59" fmla="*/ 26 h 48"/>
                <a:gd name="T60" fmla="*/ 3 w 90"/>
                <a:gd name="T61" fmla="*/ 28 h 48"/>
                <a:gd name="T62" fmla="*/ 8 w 90"/>
                <a:gd name="T63" fmla="*/ 28 h 48"/>
                <a:gd name="T64" fmla="*/ 16 w 90"/>
                <a:gd name="T65" fmla="*/ 32 h 48"/>
                <a:gd name="T66" fmla="*/ 19 w 90"/>
                <a:gd name="T67" fmla="*/ 34 h 48"/>
                <a:gd name="T68" fmla="*/ 18 w 90"/>
                <a:gd name="T69" fmla="*/ 37 h 48"/>
                <a:gd name="T70" fmla="*/ 12 w 90"/>
                <a:gd name="T71" fmla="*/ 40 h 48"/>
                <a:gd name="T72" fmla="*/ 26 w 90"/>
                <a:gd name="T73" fmla="*/ 40 h 48"/>
                <a:gd name="T74" fmla="*/ 30 w 90"/>
                <a:gd name="T75" fmla="*/ 41 h 48"/>
                <a:gd name="T76" fmla="*/ 36 w 90"/>
                <a:gd name="T77" fmla="*/ 42 h 48"/>
                <a:gd name="T78" fmla="*/ 36 w 90"/>
                <a:gd name="T79" fmla="*/ 46 h 48"/>
                <a:gd name="T80" fmla="*/ 48 w 90"/>
                <a:gd name="T81" fmla="*/ 45 h 48"/>
                <a:gd name="T82" fmla="*/ 50 w 90"/>
                <a:gd name="T83" fmla="*/ 47 h 48"/>
                <a:gd name="T84" fmla="*/ 51 w 90"/>
                <a:gd name="T85" fmla="*/ 42 h 48"/>
                <a:gd name="T86" fmla="*/ 58 w 90"/>
                <a:gd name="T87" fmla="*/ 42 h 48"/>
                <a:gd name="T88" fmla="*/ 62 w 90"/>
                <a:gd name="T89" fmla="*/ 38 h 48"/>
                <a:gd name="T90" fmla="*/ 69 w 90"/>
                <a:gd name="T91" fmla="*/ 36 h 48"/>
                <a:gd name="T92" fmla="*/ 78 w 90"/>
                <a:gd name="T93" fmla="*/ 33 h 48"/>
                <a:gd name="T94" fmla="*/ 81 w 90"/>
                <a:gd name="T95" fmla="*/ 28 h 48"/>
                <a:gd name="T96" fmla="*/ 84 w 90"/>
                <a:gd name="T97" fmla="*/ 26 h 48"/>
                <a:gd name="T98" fmla="*/ 86 w 90"/>
                <a:gd name="T99" fmla="*/ 26 h 48"/>
                <a:gd name="T100" fmla="*/ 89 w 90"/>
                <a:gd name="T101" fmla="*/ 23 h 48"/>
                <a:gd name="T102" fmla="*/ 88 w 90"/>
                <a:gd name="T103" fmla="*/ 22 h 48"/>
                <a:gd name="T104" fmla="*/ 89 w 90"/>
                <a:gd name="T105" fmla="*/ 18 h 48"/>
                <a:gd name="T106" fmla="*/ 85 w 90"/>
                <a:gd name="T107" fmla="*/ 16 h 48"/>
                <a:gd name="T108" fmla="*/ 82 w 90"/>
                <a:gd name="T109" fmla="*/ 14 h 48"/>
                <a:gd name="T110" fmla="*/ 80 w 90"/>
                <a:gd name="T111" fmla="*/ 10 h 48"/>
                <a:gd name="T112" fmla="*/ 78 w 90"/>
                <a:gd name="T113" fmla="*/ 7 h 48"/>
                <a:gd name="T114" fmla="*/ 83 w 90"/>
                <a:gd name="T115" fmla="*/ 4 h 48"/>
                <a:gd name="T116" fmla="*/ 74 w 90"/>
                <a:gd name="T117" fmla="*/ 6 h 48"/>
                <a:gd name="T118" fmla="*/ 69 w 90"/>
                <a:gd name="T119" fmla="*/ 1 h 48"/>
                <a:gd name="T120" fmla="*/ 10 w 90"/>
                <a:gd name="T121" fmla="*/ 2 h 48"/>
                <a:gd name="T122" fmla="*/ 18 w 90"/>
                <a:gd name="T123" fmla="*/ 3 h 48"/>
                <a:gd name="T124" fmla="*/ 10 w 90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48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 w="2" cap="flat">
              <a:solidFill>
                <a:schemeClr val="tx2">
                  <a:lumMod val="2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6468065" y="2290079"/>
              <a:ext cx="215569" cy="152695"/>
            </a:xfrm>
            <a:custGeom>
              <a:avLst/>
              <a:gdLst>
                <a:gd name="T0" fmla="*/ 27 w 61"/>
                <a:gd name="T1" fmla="*/ 42 h 43"/>
                <a:gd name="T2" fmla="*/ 21 w 61"/>
                <a:gd name="T3" fmla="*/ 41 h 43"/>
                <a:gd name="T4" fmla="*/ 13 w 61"/>
                <a:gd name="T5" fmla="*/ 37 h 43"/>
                <a:gd name="T6" fmla="*/ 7 w 61"/>
                <a:gd name="T7" fmla="*/ 29 h 43"/>
                <a:gd name="T8" fmla="*/ 2 w 61"/>
                <a:gd name="T9" fmla="*/ 23 h 43"/>
                <a:gd name="T10" fmla="*/ 2 w 61"/>
                <a:gd name="T11" fmla="*/ 20 h 43"/>
                <a:gd name="T12" fmla="*/ 0 w 61"/>
                <a:gd name="T13" fmla="*/ 17 h 43"/>
                <a:gd name="T14" fmla="*/ 3 w 61"/>
                <a:gd name="T15" fmla="*/ 14 h 43"/>
                <a:gd name="T16" fmla="*/ 5 w 61"/>
                <a:gd name="T17" fmla="*/ 8 h 43"/>
                <a:gd name="T18" fmla="*/ 7 w 61"/>
                <a:gd name="T19" fmla="*/ 5 h 43"/>
                <a:gd name="T20" fmla="*/ 13 w 61"/>
                <a:gd name="T21" fmla="*/ 8 h 43"/>
                <a:gd name="T22" fmla="*/ 21 w 61"/>
                <a:gd name="T23" fmla="*/ 8 h 43"/>
                <a:gd name="T24" fmla="*/ 26 w 61"/>
                <a:gd name="T25" fmla="*/ 9 h 43"/>
                <a:gd name="T26" fmla="*/ 25 w 61"/>
                <a:gd name="T27" fmla="*/ 5 h 43"/>
                <a:gd name="T28" fmla="*/ 30 w 61"/>
                <a:gd name="T29" fmla="*/ 5 h 43"/>
                <a:gd name="T30" fmla="*/ 36 w 61"/>
                <a:gd name="T31" fmla="*/ 4 h 43"/>
                <a:gd name="T32" fmla="*/ 40 w 61"/>
                <a:gd name="T33" fmla="*/ 5 h 43"/>
                <a:gd name="T34" fmla="*/ 43 w 61"/>
                <a:gd name="T35" fmla="*/ 3 h 43"/>
                <a:gd name="T36" fmla="*/ 51 w 61"/>
                <a:gd name="T37" fmla="*/ 2 h 43"/>
                <a:gd name="T38" fmla="*/ 57 w 61"/>
                <a:gd name="T39" fmla="*/ 2 h 43"/>
                <a:gd name="T40" fmla="*/ 61 w 61"/>
                <a:gd name="T41" fmla="*/ 4 h 43"/>
                <a:gd name="T42" fmla="*/ 60 w 61"/>
                <a:gd name="T43" fmla="*/ 12 h 43"/>
                <a:gd name="T44" fmla="*/ 55 w 61"/>
                <a:gd name="T45" fmla="*/ 16 h 43"/>
                <a:gd name="T46" fmla="*/ 51 w 61"/>
                <a:gd name="T47" fmla="*/ 32 h 43"/>
                <a:gd name="T48" fmla="*/ 45 w 61"/>
                <a:gd name="T49" fmla="*/ 37 h 43"/>
                <a:gd name="T50" fmla="*/ 43 w 61"/>
                <a:gd name="T51" fmla="*/ 37 h 43"/>
                <a:gd name="T52" fmla="*/ 38 w 61"/>
                <a:gd name="T53" fmla="*/ 37 h 43"/>
                <a:gd name="T54" fmla="*/ 32 w 61"/>
                <a:gd name="T55" fmla="*/ 39 h 43"/>
                <a:gd name="T56" fmla="*/ 28 w 61"/>
                <a:gd name="T57" fmla="*/ 42 h 43"/>
                <a:gd name="T58" fmla="*/ 27 w 61"/>
                <a:gd name="T5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43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" name="Freeform 212"/>
            <p:cNvSpPr>
              <a:spLocks/>
            </p:cNvSpPr>
            <p:nvPr/>
          </p:nvSpPr>
          <p:spPr bwMode="auto">
            <a:xfrm>
              <a:off x="6468065" y="2290079"/>
              <a:ext cx="215569" cy="152695"/>
            </a:xfrm>
            <a:custGeom>
              <a:avLst/>
              <a:gdLst>
                <a:gd name="T0" fmla="*/ 27 w 61"/>
                <a:gd name="T1" fmla="*/ 42 h 43"/>
                <a:gd name="T2" fmla="*/ 21 w 61"/>
                <a:gd name="T3" fmla="*/ 41 h 43"/>
                <a:gd name="T4" fmla="*/ 13 w 61"/>
                <a:gd name="T5" fmla="*/ 37 h 43"/>
                <a:gd name="T6" fmla="*/ 7 w 61"/>
                <a:gd name="T7" fmla="*/ 29 h 43"/>
                <a:gd name="T8" fmla="*/ 2 w 61"/>
                <a:gd name="T9" fmla="*/ 23 h 43"/>
                <a:gd name="T10" fmla="*/ 2 w 61"/>
                <a:gd name="T11" fmla="*/ 20 h 43"/>
                <a:gd name="T12" fmla="*/ 0 w 61"/>
                <a:gd name="T13" fmla="*/ 17 h 43"/>
                <a:gd name="T14" fmla="*/ 3 w 61"/>
                <a:gd name="T15" fmla="*/ 14 h 43"/>
                <a:gd name="T16" fmla="*/ 5 w 61"/>
                <a:gd name="T17" fmla="*/ 8 h 43"/>
                <a:gd name="T18" fmla="*/ 7 w 61"/>
                <a:gd name="T19" fmla="*/ 5 h 43"/>
                <a:gd name="T20" fmla="*/ 13 w 61"/>
                <a:gd name="T21" fmla="*/ 8 h 43"/>
                <a:gd name="T22" fmla="*/ 21 w 61"/>
                <a:gd name="T23" fmla="*/ 8 h 43"/>
                <a:gd name="T24" fmla="*/ 26 w 61"/>
                <a:gd name="T25" fmla="*/ 9 h 43"/>
                <a:gd name="T26" fmla="*/ 25 w 61"/>
                <a:gd name="T27" fmla="*/ 5 h 43"/>
                <a:gd name="T28" fmla="*/ 30 w 61"/>
                <a:gd name="T29" fmla="*/ 5 h 43"/>
                <a:gd name="T30" fmla="*/ 36 w 61"/>
                <a:gd name="T31" fmla="*/ 4 h 43"/>
                <a:gd name="T32" fmla="*/ 40 w 61"/>
                <a:gd name="T33" fmla="*/ 5 h 43"/>
                <a:gd name="T34" fmla="*/ 43 w 61"/>
                <a:gd name="T35" fmla="*/ 3 h 43"/>
                <a:gd name="T36" fmla="*/ 51 w 61"/>
                <a:gd name="T37" fmla="*/ 2 h 43"/>
                <a:gd name="T38" fmla="*/ 57 w 61"/>
                <a:gd name="T39" fmla="*/ 2 h 43"/>
                <a:gd name="T40" fmla="*/ 61 w 61"/>
                <a:gd name="T41" fmla="*/ 4 h 43"/>
                <a:gd name="T42" fmla="*/ 60 w 61"/>
                <a:gd name="T43" fmla="*/ 12 h 43"/>
                <a:gd name="T44" fmla="*/ 55 w 61"/>
                <a:gd name="T45" fmla="*/ 16 h 43"/>
                <a:gd name="T46" fmla="*/ 51 w 61"/>
                <a:gd name="T47" fmla="*/ 32 h 43"/>
                <a:gd name="T48" fmla="*/ 45 w 61"/>
                <a:gd name="T49" fmla="*/ 37 h 43"/>
                <a:gd name="T50" fmla="*/ 43 w 61"/>
                <a:gd name="T51" fmla="*/ 37 h 43"/>
                <a:gd name="T52" fmla="*/ 38 w 61"/>
                <a:gd name="T53" fmla="*/ 37 h 43"/>
                <a:gd name="T54" fmla="*/ 32 w 61"/>
                <a:gd name="T55" fmla="*/ 39 h 43"/>
                <a:gd name="T56" fmla="*/ 28 w 61"/>
                <a:gd name="T57" fmla="*/ 42 h 43"/>
                <a:gd name="T58" fmla="*/ 27 w 61"/>
                <a:gd name="T5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43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9444708" y="3376904"/>
              <a:ext cx="14371" cy="10778"/>
            </a:xfrm>
            <a:custGeom>
              <a:avLst/>
              <a:gdLst>
                <a:gd name="T0" fmla="*/ 4 w 4"/>
                <a:gd name="T1" fmla="*/ 2 h 3"/>
                <a:gd name="T2" fmla="*/ 3 w 4"/>
                <a:gd name="T3" fmla="*/ 3 h 3"/>
                <a:gd name="T4" fmla="*/ 1 w 4"/>
                <a:gd name="T5" fmla="*/ 3 h 3"/>
                <a:gd name="T6" fmla="*/ 0 w 4"/>
                <a:gd name="T7" fmla="*/ 1 h 3"/>
                <a:gd name="T8" fmla="*/ 4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3" y="0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" name="Freeform 214"/>
            <p:cNvSpPr>
              <a:spLocks/>
            </p:cNvSpPr>
            <p:nvPr/>
          </p:nvSpPr>
          <p:spPr bwMode="auto">
            <a:xfrm>
              <a:off x="3250702" y="3619419"/>
              <a:ext cx="194012" cy="116767"/>
            </a:xfrm>
            <a:custGeom>
              <a:avLst/>
              <a:gdLst>
                <a:gd name="T0" fmla="*/ 53 w 55"/>
                <a:gd name="T1" fmla="*/ 14 h 33"/>
                <a:gd name="T2" fmla="*/ 52 w 55"/>
                <a:gd name="T3" fmla="*/ 11 h 33"/>
                <a:gd name="T4" fmla="*/ 46 w 55"/>
                <a:gd name="T5" fmla="*/ 9 h 33"/>
                <a:gd name="T6" fmla="*/ 45 w 55"/>
                <a:gd name="T7" fmla="*/ 4 h 33"/>
                <a:gd name="T8" fmla="*/ 43 w 55"/>
                <a:gd name="T9" fmla="*/ 4 h 33"/>
                <a:gd name="T10" fmla="*/ 42 w 55"/>
                <a:gd name="T11" fmla="*/ 3 h 33"/>
                <a:gd name="T12" fmla="*/ 33 w 55"/>
                <a:gd name="T13" fmla="*/ 2 h 33"/>
                <a:gd name="T14" fmla="*/ 31 w 55"/>
                <a:gd name="T15" fmla="*/ 1 h 33"/>
                <a:gd name="T16" fmla="*/ 30 w 55"/>
                <a:gd name="T17" fmla="*/ 3 h 33"/>
                <a:gd name="T18" fmla="*/ 22 w 55"/>
                <a:gd name="T19" fmla="*/ 3 h 33"/>
                <a:gd name="T20" fmla="*/ 22 w 55"/>
                <a:gd name="T21" fmla="*/ 5 h 33"/>
                <a:gd name="T22" fmla="*/ 9 w 55"/>
                <a:gd name="T23" fmla="*/ 4 h 33"/>
                <a:gd name="T24" fmla="*/ 6 w 55"/>
                <a:gd name="T25" fmla="*/ 7 h 33"/>
                <a:gd name="T26" fmla="*/ 2 w 55"/>
                <a:gd name="T27" fmla="*/ 11 h 33"/>
                <a:gd name="T28" fmla="*/ 0 w 55"/>
                <a:gd name="T29" fmla="*/ 16 h 33"/>
                <a:gd name="T30" fmla="*/ 9 w 55"/>
                <a:gd name="T31" fmla="*/ 19 h 33"/>
                <a:gd name="T32" fmla="*/ 14 w 55"/>
                <a:gd name="T33" fmla="*/ 21 h 33"/>
                <a:gd name="T34" fmla="*/ 17 w 55"/>
                <a:gd name="T35" fmla="*/ 23 h 33"/>
                <a:gd name="T36" fmla="*/ 17 w 55"/>
                <a:gd name="T37" fmla="*/ 29 h 33"/>
                <a:gd name="T38" fmla="*/ 19 w 55"/>
                <a:gd name="T39" fmla="*/ 29 h 33"/>
                <a:gd name="T40" fmla="*/ 18 w 55"/>
                <a:gd name="T41" fmla="*/ 32 h 33"/>
                <a:gd name="T42" fmla="*/ 22 w 55"/>
                <a:gd name="T43" fmla="*/ 31 h 33"/>
                <a:gd name="T44" fmla="*/ 22 w 55"/>
                <a:gd name="T45" fmla="*/ 23 h 33"/>
                <a:gd name="T46" fmla="*/ 29 w 55"/>
                <a:gd name="T47" fmla="*/ 20 h 33"/>
                <a:gd name="T48" fmla="*/ 34 w 55"/>
                <a:gd name="T49" fmla="*/ 21 h 33"/>
                <a:gd name="T50" fmla="*/ 38 w 55"/>
                <a:gd name="T51" fmla="*/ 21 h 33"/>
                <a:gd name="T52" fmla="*/ 44 w 55"/>
                <a:gd name="T53" fmla="*/ 19 h 33"/>
                <a:gd name="T54" fmla="*/ 47 w 55"/>
                <a:gd name="T55" fmla="*/ 15 h 33"/>
                <a:gd name="T56" fmla="*/ 53 w 55"/>
                <a:gd name="T5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" h="33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" name="Freeform 215"/>
            <p:cNvSpPr>
              <a:spLocks/>
            </p:cNvSpPr>
            <p:nvPr/>
          </p:nvSpPr>
          <p:spPr bwMode="auto">
            <a:xfrm>
              <a:off x="3250702" y="3619419"/>
              <a:ext cx="194012" cy="116767"/>
            </a:xfrm>
            <a:custGeom>
              <a:avLst/>
              <a:gdLst>
                <a:gd name="T0" fmla="*/ 53 w 55"/>
                <a:gd name="T1" fmla="*/ 14 h 33"/>
                <a:gd name="T2" fmla="*/ 52 w 55"/>
                <a:gd name="T3" fmla="*/ 11 h 33"/>
                <a:gd name="T4" fmla="*/ 46 w 55"/>
                <a:gd name="T5" fmla="*/ 9 h 33"/>
                <a:gd name="T6" fmla="*/ 45 w 55"/>
                <a:gd name="T7" fmla="*/ 4 h 33"/>
                <a:gd name="T8" fmla="*/ 43 w 55"/>
                <a:gd name="T9" fmla="*/ 4 h 33"/>
                <a:gd name="T10" fmla="*/ 42 w 55"/>
                <a:gd name="T11" fmla="*/ 3 h 33"/>
                <a:gd name="T12" fmla="*/ 33 w 55"/>
                <a:gd name="T13" fmla="*/ 2 h 33"/>
                <a:gd name="T14" fmla="*/ 31 w 55"/>
                <a:gd name="T15" fmla="*/ 1 h 33"/>
                <a:gd name="T16" fmla="*/ 30 w 55"/>
                <a:gd name="T17" fmla="*/ 3 h 33"/>
                <a:gd name="T18" fmla="*/ 22 w 55"/>
                <a:gd name="T19" fmla="*/ 3 h 33"/>
                <a:gd name="T20" fmla="*/ 22 w 55"/>
                <a:gd name="T21" fmla="*/ 5 h 33"/>
                <a:gd name="T22" fmla="*/ 9 w 55"/>
                <a:gd name="T23" fmla="*/ 4 h 33"/>
                <a:gd name="T24" fmla="*/ 6 w 55"/>
                <a:gd name="T25" fmla="*/ 7 h 33"/>
                <a:gd name="T26" fmla="*/ 2 w 55"/>
                <a:gd name="T27" fmla="*/ 11 h 33"/>
                <a:gd name="T28" fmla="*/ 0 w 55"/>
                <a:gd name="T29" fmla="*/ 16 h 33"/>
                <a:gd name="T30" fmla="*/ 9 w 55"/>
                <a:gd name="T31" fmla="*/ 19 h 33"/>
                <a:gd name="T32" fmla="*/ 14 w 55"/>
                <a:gd name="T33" fmla="*/ 21 h 33"/>
                <a:gd name="T34" fmla="*/ 17 w 55"/>
                <a:gd name="T35" fmla="*/ 23 h 33"/>
                <a:gd name="T36" fmla="*/ 17 w 55"/>
                <a:gd name="T37" fmla="*/ 29 h 33"/>
                <a:gd name="T38" fmla="*/ 19 w 55"/>
                <a:gd name="T39" fmla="*/ 29 h 33"/>
                <a:gd name="T40" fmla="*/ 18 w 55"/>
                <a:gd name="T41" fmla="*/ 32 h 33"/>
                <a:gd name="T42" fmla="*/ 22 w 55"/>
                <a:gd name="T43" fmla="*/ 31 h 33"/>
                <a:gd name="T44" fmla="*/ 22 w 55"/>
                <a:gd name="T45" fmla="*/ 23 h 33"/>
                <a:gd name="T46" fmla="*/ 29 w 55"/>
                <a:gd name="T47" fmla="*/ 20 h 33"/>
                <a:gd name="T48" fmla="*/ 34 w 55"/>
                <a:gd name="T49" fmla="*/ 21 h 33"/>
                <a:gd name="T50" fmla="*/ 38 w 55"/>
                <a:gd name="T51" fmla="*/ 21 h 33"/>
                <a:gd name="T52" fmla="*/ 44 w 55"/>
                <a:gd name="T53" fmla="*/ 19 h 33"/>
                <a:gd name="T54" fmla="*/ 47 w 55"/>
                <a:gd name="T55" fmla="*/ 15 h 33"/>
                <a:gd name="T56" fmla="*/ 53 w 55"/>
                <a:gd name="T5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" h="33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Freeform 216"/>
            <p:cNvSpPr>
              <a:spLocks noEditPoints="1"/>
            </p:cNvSpPr>
            <p:nvPr/>
          </p:nvSpPr>
          <p:spPr bwMode="auto">
            <a:xfrm>
              <a:off x="1091423" y="3369718"/>
              <a:ext cx="156288" cy="132934"/>
            </a:xfrm>
            <a:custGeom>
              <a:avLst/>
              <a:gdLst>
                <a:gd name="T0" fmla="*/ 38 w 44"/>
                <a:gd name="T1" fmla="*/ 25 h 38"/>
                <a:gd name="T2" fmla="*/ 38 w 44"/>
                <a:gd name="T3" fmla="*/ 27 h 38"/>
                <a:gd name="T4" fmla="*/ 35 w 44"/>
                <a:gd name="T5" fmla="*/ 28 h 38"/>
                <a:gd name="T6" fmla="*/ 44 w 44"/>
                <a:gd name="T7" fmla="*/ 32 h 38"/>
                <a:gd name="T8" fmla="*/ 43 w 44"/>
                <a:gd name="T9" fmla="*/ 28 h 38"/>
                <a:gd name="T10" fmla="*/ 38 w 44"/>
                <a:gd name="T11" fmla="*/ 25 h 38"/>
                <a:gd name="T12" fmla="*/ 31 w 44"/>
                <a:gd name="T13" fmla="*/ 14 h 38"/>
                <a:gd name="T14" fmla="*/ 33 w 44"/>
                <a:gd name="T15" fmla="*/ 18 h 38"/>
                <a:gd name="T16" fmla="*/ 33 w 44"/>
                <a:gd name="T17" fmla="*/ 17 h 38"/>
                <a:gd name="T18" fmla="*/ 33 w 44"/>
                <a:gd name="T19" fmla="*/ 14 h 38"/>
                <a:gd name="T20" fmla="*/ 31 w 44"/>
                <a:gd name="T21" fmla="*/ 14 h 38"/>
                <a:gd name="T22" fmla="*/ 17 w 44"/>
                <a:gd name="T23" fmla="*/ 5 h 38"/>
                <a:gd name="T24" fmla="*/ 16 w 44"/>
                <a:gd name="T25" fmla="*/ 5 h 38"/>
                <a:gd name="T26" fmla="*/ 16 w 44"/>
                <a:gd name="T27" fmla="*/ 7 h 38"/>
                <a:gd name="T28" fmla="*/ 19 w 44"/>
                <a:gd name="T29" fmla="*/ 9 h 38"/>
                <a:gd name="T30" fmla="*/ 20 w 44"/>
                <a:gd name="T31" fmla="*/ 9 h 38"/>
                <a:gd name="T32" fmla="*/ 19 w 44"/>
                <a:gd name="T33" fmla="*/ 7 h 38"/>
                <a:gd name="T34" fmla="*/ 19 w 44"/>
                <a:gd name="T35" fmla="*/ 5 h 38"/>
                <a:gd name="T36" fmla="*/ 17 w 44"/>
                <a:gd name="T37" fmla="*/ 5 h 38"/>
                <a:gd name="T38" fmla="*/ 2 w 44"/>
                <a:gd name="T39" fmla="*/ 0 h 38"/>
                <a:gd name="T40" fmla="*/ 4 w 44"/>
                <a:gd name="T41" fmla="*/ 5 h 38"/>
                <a:gd name="T42" fmla="*/ 2 w 44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8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Freeform 217"/>
            <p:cNvSpPr>
              <a:spLocks noEditPoints="1"/>
            </p:cNvSpPr>
            <p:nvPr/>
          </p:nvSpPr>
          <p:spPr bwMode="auto">
            <a:xfrm>
              <a:off x="1091423" y="3369718"/>
              <a:ext cx="156288" cy="132934"/>
            </a:xfrm>
            <a:custGeom>
              <a:avLst/>
              <a:gdLst>
                <a:gd name="T0" fmla="*/ 38 w 44"/>
                <a:gd name="T1" fmla="*/ 25 h 38"/>
                <a:gd name="T2" fmla="*/ 38 w 44"/>
                <a:gd name="T3" fmla="*/ 27 h 38"/>
                <a:gd name="T4" fmla="*/ 35 w 44"/>
                <a:gd name="T5" fmla="*/ 28 h 38"/>
                <a:gd name="T6" fmla="*/ 44 w 44"/>
                <a:gd name="T7" fmla="*/ 32 h 38"/>
                <a:gd name="T8" fmla="*/ 43 w 44"/>
                <a:gd name="T9" fmla="*/ 28 h 38"/>
                <a:gd name="T10" fmla="*/ 38 w 44"/>
                <a:gd name="T11" fmla="*/ 25 h 38"/>
                <a:gd name="T12" fmla="*/ 31 w 44"/>
                <a:gd name="T13" fmla="*/ 14 h 38"/>
                <a:gd name="T14" fmla="*/ 33 w 44"/>
                <a:gd name="T15" fmla="*/ 18 h 38"/>
                <a:gd name="T16" fmla="*/ 33 w 44"/>
                <a:gd name="T17" fmla="*/ 17 h 38"/>
                <a:gd name="T18" fmla="*/ 33 w 44"/>
                <a:gd name="T19" fmla="*/ 14 h 38"/>
                <a:gd name="T20" fmla="*/ 31 w 44"/>
                <a:gd name="T21" fmla="*/ 14 h 38"/>
                <a:gd name="T22" fmla="*/ 17 w 44"/>
                <a:gd name="T23" fmla="*/ 5 h 38"/>
                <a:gd name="T24" fmla="*/ 16 w 44"/>
                <a:gd name="T25" fmla="*/ 5 h 38"/>
                <a:gd name="T26" fmla="*/ 16 w 44"/>
                <a:gd name="T27" fmla="*/ 7 h 38"/>
                <a:gd name="T28" fmla="*/ 19 w 44"/>
                <a:gd name="T29" fmla="*/ 9 h 38"/>
                <a:gd name="T30" fmla="*/ 20 w 44"/>
                <a:gd name="T31" fmla="*/ 9 h 38"/>
                <a:gd name="T32" fmla="*/ 19 w 44"/>
                <a:gd name="T33" fmla="*/ 7 h 38"/>
                <a:gd name="T34" fmla="*/ 19 w 44"/>
                <a:gd name="T35" fmla="*/ 5 h 38"/>
                <a:gd name="T36" fmla="*/ 17 w 44"/>
                <a:gd name="T37" fmla="*/ 5 h 38"/>
                <a:gd name="T38" fmla="*/ 2 w 44"/>
                <a:gd name="T39" fmla="*/ 0 h 38"/>
                <a:gd name="T40" fmla="*/ 4 w 44"/>
                <a:gd name="T41" fmla="*/ 5 h 38"/>
                <a:gd name="T42" fmla="*/ 2 w 44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8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" name="Freeform 218"/>
            <p:cNvSpPr>
              <a:spLocks/>
            </p:cNvSpPr>
            <p:nvPr/>
          </p:nvSpPr>
          <p:spPr bwMode="auto">
            <a:xfrm>
              <a:off x="3712379" y="3468521"/>
              <a:ext cx="88024" cy="62875"/>
            </a:xfrm>
            <a:custGeom>
              <a:avLst/>
              <a:gdLst>
                <a:gd name="T0" fmla="*/ 24 w 25"/>
                <a:gd name="T1" fmla="*/ 18 h 18"/>
                <a:gd name="T2" fmla="*/ 24 w 25"/>
                <a:gd name="T3" fmla="*/ 15 h 18"/>
                <a:gd name="T4" fmla="*/ 23 w 25"/>
                <a:gd name="T5" fmla="*/ 12 h 18"/>
                <a:gd name="T6" fmla="*/ 23 w 25"/>
                <a:gd name="T7" fmla="*/ 11 h 18"/>
                <a:gd name="T8" fmla="*/ 24 w 25"/>
                <a:gd name="T9" fmla="*/ 8 h 18"/>
                <a:gd name="T10" fmla="*/ 23 w 25"/>
                <a:gd name="T11" fmla="*/ 3 h 18"/>
                <a:gd name="T12" fmla="*/ 16 w 25"/>
                <a:gd name="T13" fmla="*/ 0 h 18"/>
                <a:gd name="T14" fmla="*/ 12 w 25"/>
                <a:gd name="T15" fmla="*/ 0 h 18"/>
                <a:gd name="T16" fmla="*/ 16 w 25"/>
                <a:gd name="T17" fmla="*/ 3 h 18"/>
                <a:gd name="T18" fmla="*/ 16 w 25"/>
                <a:gd name="T19" fmla="*/ 8 h 18"/>
                <a:gd name="T20" fmla="*/ 19 w 25"/>
                <a:gd name="T21" fmla="*/ 12 h 18"/>
                <a:gd name="T22" fmla="*/ 18 w 25"/>
                <a:gd name="T23" fmla="*/ 14 h 18"/>
                <a:gd name="T24" fmla="*/ 18 w 25"/>
                <a:gd name="T25" fmla="*/ 15 h 18"/>
                <a:gd name="T26" fmla="*/ 16 w 25"/>
                <a:gd name="T27" fmla="*/ 15 h 18"/>
                <a:gd name="T28" fmla="*/ 9 w 25"/>
                <a:gd name="T29" fmla="*/ 13 h 18"/>
                <a:gd name="T30" fmla="*/ 6 w 25"/>
                <a:gd name="T31" fmla="*/ 14 h 18"/>
                <a:gd name="T32" fmla="*/ 2 w 25"/>
                <a:gd name="T33" fmla="*/ 12 h 18"/>
                <a:gd name="T34" fmla="*/ 0 w 25"/>
                <a:gd name="T35" fmla="*/ 13 h 18"/>
                <a:gd name="T36" fmla="*/ 0 w 25"/>
                <a:gd name="T37" fmla="*/ 16 h 18"/>
                <a:gd name="T38" fmla="*/ 3 w 25"/>
                <a:gd name="T39" fmla="*/ 18 h 18"/>
                <a:gd name="T40" fmla="*/ 8 w 25"/>
                <a:gd name="T41" fmla="*/ 17 h 18"/>
                <a:gd name="T42" fmla="*/ 24 w 25"/>
                <a:gd name="T4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3712379" y="3468521"/>
              <a:ext cx="88024" cy="62875"/>
            </a:xfrm>
            <a:custGeom>
              <a:avLst/>
              <a:gdLst>
                <a:gd name="T0" fmla="*/ 24 w 25"/>
                <a:gd name="T1" fmla="*/ 18 h 18"/>
                <a:gd name="T2" fmla="*/ 24 w 25"/>
                <a:gd name="T3" fmla="*/ 15 h 18"/>
                <a:gd name="T4" fmla="*/ 23 w 25"/>
                <a:gd name="T5" fmla="*/ 12 h 18"/>
                <a:gd name="T6" fmla="*/ 23 w 25"/>
                <a:gd name="T7" fmla="*/ 11 h 18"/>
                <a:gd name="T8" fmla="*/ 24 w 25"/>
                <a:gd name="T9" fmla="*/ 8 h 18"/>
                <a:gd name="T10" fmla="*/ 23 w 25"/>
                <a:gd name="T11" fmla="*/ 3 h 18"/>
                <a:gd name="T12" fmla="*/ 16 w 25"/>
                <a:gd name="T13" fmla="*/ 0 h 18"/>
                <a:gd name="T14" fmla="*/ 12 w 25"/>
                <a:gd name="T15" fmla="*/ 0 h 18"/>
                <a:gd name="T16" fmla="*/ 16 w 25"/>
                <a:gd name="T17" fmla="*/ 3 h 18"/>
                <a:gd name="T18" fmla="*/ 16 w 25"/>
                <a:gd name="T19" fmla="*/ 8 h 18"/>
                <a:gd name="T20" fmla="*/ 19 w 25"/>
                <a:gd name="T21" fmla="*/ 12 h 18"/>
                <a:gd name="T22" fmla="*/ 18 w 25"/>
                <a:gd name="T23" fmla="*/ 14 h 18"/>
                <a:gd name="T24" fmla="*/ 18 w 25"/>
                <a:gd name="T25" fmla="*/ 15 h 18"/>
                <a:gd name="T26" fmla="*/ 16 w 25"/>
                <a:gd name="T27" fmla="*/ 15 h 18"/>
                <a:gd name="T28" fmla="*/ 9 w 25"/>
                <a:gd name="T29" fmla="*/ 13 h 18"/>
                <a:gd name="T30" fmla="*/ 6 w 25"/>
                <a:gd name="T31" fmla="*/ 14 h 18"/>
                <a:gd name="T32" fmla="*/ 2 w 25"/>
                <a:gd name="T33" fmla="*/ 12 h 18"/>
                <a:gd name="T34" fmla="*/ 0 w 25"/>
                <a:gd name="T35" fmla="*/ 13 h 18"/>
                <a:gd name="T36" fmla="*/ 0 w 25"/>
                <a:gd name="T37" fmla="*/ 16 h 18"/>
                <a:gd name="T38" fmla="*/ 3 w 25"/>
                <a:gd name="T39" fmla="*/ 18 h 18"/>
                <a:gd name="T40" fmla="*/ 8 w 25"/>
                <a:gd name="T41" fmla="*/ 17 h 18"/>
                <a:gd name="T42" fmla="*/ 24 w 25"/>
                <a:gd name="T4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4089624" y="3908640"/>
              <a:ext cx="149102" cy="296407"/>
            </a:xfrm>
            <a:custGeom>
              <a:avLst/>
              <a:gdLst>
                <a:gd name="T0" fmla="*/ 14 w 42"/>
                <a:gd name="T1" fmla="*/ 1 h 84"/>
                <a:gd name="T2" fmla="*/ 14 w 42"/>
                <a:gd name="T3" fmla="*/ 5 h 84"/>
                <a:gd name="T4" fmla="*/ 12 w 42"/>
                <a:gd name="T5" fmla="*/ 7 h 84"/>
                <a:gd name="T6" fmla="*/ 6 w 42"/>
                <a:gd name="T7" fmla="*/ 9 h 84"/>
                <a:gd name="T8" fmla="*/ 6 w 42"/>
                <a:gd name="T9" fmla="*/ 12 h 84"/>
                <a:gd name="T10" fmla="*/ 8 w 42"/>
                <a:gd name="T11" fmla="*/ 17 h 84"/>
                <a:gd name="T12" fmla="*/ 11 w 42"/>
                <a:gd name="T13" fmla="*/ 19 h 84"/>
                <a:gd name="T14" fmla="*/ 4 w 42"/>
                <a:gd name="T15" fmla="*/ 22 h 84"/>
                <a:gd name="T16" fmla="*/ 3 w 42"/>
                <a:gd name="T17" fmla="*/ 26 h 84"/>
                <a:gd name="T18" fmla="*/ 0 w 42"/>
                <a:gd name="T19" fmla="*/ 27 h 84"/>
                <a:gd name="T20" fmla="*/ 8 w 42"/>
                <a:gd name="T21" fmla="*/ 39 h 84"/>
                <a:gd name="T22" fmla="*/ 14 w 42"/>
                <a:gd name="T23" fmla="*/ 40 h 84"/>
                <a:gd name="T24" fmla="*/ 16 w 42"/>
                <a:gd name="T25" fmla="*/ 43 h 84"/>
                <a:gd name="T26" fmla="*/ 13 w 42"/>
                <a:gd name="T27" fmla="*/ 46 h 84"/>
                <a:gd name="T28" fmla="*/ 18 w 42"/>
                <a:gd name="T29" fmla="*/ 48 h 84"/>
                <a:gd name="T30" fmla="*/ 18 w 42"/>
                <a:gd name="T31" fmla="*/ 51 h 84"/>
                <a:gd name="T32" fmla="*/ 18 w 42"/>
                <a:gd name="T33" fmla="*/ 55 h 84"/>
                <a:gd name="T34" fmla="*/ 13 w 42"/>
                <a:gd name="T35" fmla="*/ 59 h 84"/>
                <a:gd name="T36" fmla="*/ 13 w 42"/>
                <a:gd name="T37" fmla="*/ 72 h 84"/>
                <a:gd name="T38" fmla="*/ 15 w 42"/>
                <a:gd name="T39" fmla="*/ 78 h 84"/>
                <a:gd name="T40" fmla="*/ 19 w 42"/>
                <a:gd name="T41" fmla="*/ 81 h 84"/>
                <a:gd name="T42" fmla="*/ 23 w 42"/>
                <a:gd name="T43" fmla="*/ 84 h 84"/>
                <a:gd name="T44" fmla="*/ 27 w 42"/>
                <a:gd name="T45" fmla="*/ 81 h 84"/>
                <a:gd name="T46" fmla="*/ 29 w 42"/>
                <a:gd name="T47" fmla="*/ 78 h 84"/>
                <a:gd name="T48" fmla="*/ 33 w 42"/>
                <a:gd name="T49" fmla="*/ 76 h 84"/>
                <a:gd name="T50" fmla="*/ 37 w 42"/>
                <a:gd name="T51" fmla="*/ 77 h 84"/>
                <a:gd name="T52" fmla="*/ 36 w 42"/>
                <a:gd name="T53" fmla="*/ 72 h 84"/>
                <a:gd name="T54" fmla="*/ 35 w 42"/>
                <a:gd name="T55" fmla="*/ 64 h 84"/>
                <a:gd name="T56" fmla="*/ 35 w 42"/>
                <a:gd name="T57" fmla="*/ 59 h 84"/>
                <a:gd name="T58" fmla="*/ 32 w 42"/>
                <a:gd name="T59" fmla="*/ 57 h 84"/>
                <a:gd name="T60" fmla="*/ 33 w 42"/>
                <a:gd name="T61" fmla="*/ 50 h 84"/>
                <a:gd name="T62" fmla="*/ 32 w 42"/>
                <a:gd name="T63" fmla="*/ 44 h 84"/>
                <a:gd name="T64" fmla="*/ 37 w 42"/>
                <a:gd name="T65" fmla="*/ 40 h 84"/>
                <a:gd name="T66" fmla="*/ 37 w 42"/>
                <a:gd name="T67" fmla="*/ 35 h 84"/>
                <a:gd name="T68" fmla="*/ 42 w 42"/>
                <a:gd name="T69" fmla="*/ 27 h 84"/>
                <a:gd name="T70" fmla="*/ 39 w 42"/>
                <a:gd name="T71" fmla="*/ 20 h 84"/>
                <a:gd name="T72" fmla="*/ 36 w 42"/>
                <a:gd name="T73" fmla="*/ 20 h 84"/>
                <a:gd name="T74" fmla="*/ 33 w 42"/>
                <a:gd name="T75" fmla="*/ 17 h 84"/>
                <a:gd name="T76" fmla="*/ 30 w 42"/>
                <a:gd name="T77" fmla="*/ 18 h 84"/>
                <a:gd name="T78" fmla="*/ 30 w 42"/>
                <a:gd name="T79" fmla="*/ 16 h 84"/>
                <a:gd name="T80" fmla="*/ 28 w 42"/>
                <a:gd name="T81" fmla="*/ 24 h 84"/>
                <a:gd name="T82" fmla="*/ 25 w 42"/>
                <a:gd name="T83" fmla="*/ 23 h 84"/>
                <a:gd name="T84" fmla="*/ 24 w 42"/>
                <a:gd name="T85" fmla="*/ 24 h 84"/>
                <a:gd name="T86" fmla="*/ 24 w 42"/>
                <a:gd name="T87" fmla="*/ 22 h 84"/>
                <a:gd name="T88" fmla="*/ 24 w 42"/>
                <a:gd name="T89" fmla="*/ 20 h 84"/>
                <a:gd name="T90" fmla="*/ 26 w 42"/>
                <a:gd name="T91" fmla="*/ 18 h 84"/>
                <a:gd name="T92" fmla="*/ 27 w 42"/>
                <a:gd name="T93" fmla="*/ 18 h 84"/>
                <a:gd name="T94" fmla="*/ 28 w 42"/>
                <a:gd name="T95" fmla="*/ 10 h 84"/>
                <a:gd name="T96" fmla="*/ 18 w 42"/>
                <a:gd name="T97" fmla="*/ 0 h 84"/>
                <a:gd name="T98" fmla="*/ 15 w 42"/>
                <a:gd name="T99" fmla="*/ 1 h 84"/>
                <a:gd name="T100" fmla="*/ 14 w 42"/>
                <a:gd name="T101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" h="84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" name="Freeform 221"/>
            <p:cNvSpPr>
              <a:spLocks/>
            </p:cNvSpPr>
            <p:nvPr/>
          </p:nvSpPr>
          <p:spPr bwMode="auto">
            <a:xfrm>
              <a:off x="4089624" y="3908640"/>
              <a:ext cx="149102" cy="296407"/>
            </a:xfrm>
            <a:custGeom>
              <a:avLst/>
              <a:gdLst>
                <a:gd name="T0" fmla="*/ 14 w 42"/>
                <a:gd name="T1" fmla="*/ 1 h 84"/>
                <a:gd name="T2" fmla="*/ 14 w 42"/>
                <a:gd name="T3" fmla="*/ 5 h 84"/>
                <a:gd name="T4" fmla="*/ 12 w 42"/>
                <a:gd name="T5" fmla="*/ 7 h 84"/>
                <a:gd name="T6" fmla="*/ 6 w 42"/>
                <a:gd name="T7" fmla="*/ 9 h 84"/>
                <a:gd name="T8" fmla="*/ 6 w 42"/>
                <a:gd name="T9" fmla="*/ 12 h 84"/>
                <a:gd name="T10" fmla="*/ 8 w 42"/>
                <a:gd name="T11" fmla="*/ 17 h 84"/>
                <a:gd name="T12" fmla="*/ 11 w 42"/>
                <a:gd name="T13" fmla="*/ 19 h 84"/>
                <a:gd name="T14" fmla="*/ 4 w 42"/>
                <a:gd name="T15" fmla="*/ 22 h 84"/>
                <a:gd name="T16" fmla="*/ 3 w 42"/>
                <a:gd name="T17" fmla="*/ 26 h 84"/>
                <a:gd name="T18" fmla="*/ 0 w 42"/>
                <a:gd name="T19" fmla="*/ 27 h 84"/>
                <a:gd name="T20" fmla="*/ 8 w 42"/>
                <a:gd name="T21" fmla="*/ 39 h 84"/>
                <a:gd name="T22" fmla="*/ 14 w 42"/>
                <a:gd name="T23" fmla="*/ 40 h 84"/>
                <a:gd name="T24" fmla="*/ 16 w 42"/>
                <a:gd name="T25" fmla="*/ 43 h 84"/>
                <a:gd name="T26" fmla="*/ 13 w 42"/>
                <a:gd name="T27" fmla="*/ 46 h 84"/>
                <a:gd name="T28" fmla="*/ 18 w 42"/>
                <a:gd name="T29" fmla="*/ 48 h 84"/>
                <a:gd name="T30" fmla="*/ 18 w 42"/>
                <a:gd name="T31" fmla="*/ 51 h 84"/>
                <a:gd name="T32" fmla="*/ 18 w 42"/>
                <a:gd name="T33" fmla="*/ 55 h 84"/>
                <a:gd name="T34" fmla="*/ 13 w 42"/>
                <a:gd name="T35" fmla="*/ 59 h 84"/>
                <a:gd name="T36" fmla="*/ 13 w 42"/>
                <a:gd name="T37" fmla="*/ 72 h 84"/>
                <a:gd name="T38" fmla="*/ 15 w 42"/>
                <a:gd name="T39" fmla="*/ 78 h 84"/>
                <a:gd name="T40" fmla="*/ 19 w 42"/>
                <a:gd name="T41" fmla="*/ 81 h 84"/>
                <a:gd name="T42" fmla="*/ 23 w 42"/>
                <a:gd name="T43" fmla="*/ 84 h 84"/>
                <a:gd name="T44" fmla="*/ 27 w 42"/>
                <a:gd name="T45" fmla="*/ 81 h 84"/>
                <a:gd name="T46" fmla="*/ 29 w 42"/>
                <a:gd name="T47" fmla="*/ 78 h 84"/>
                <a:gd name="T48" fmla="*/ 33 w 42"/>
                <a:gd name="T49" fmla="*/ 76 h 84"/>
                <a:gd name="T50" fmla="*/ 37 w 42"/>
                <a:gd name="T51" fmla="*/ 77 h 84"/>
                <a:gd name="T52" fmla="*/ 36 w 42"/>
                <a:gd name="T53" fmla="*/ 72 h 84"/>
                <a:gd name="T54" fmla="*/ 35 w 42"/>
                <a:gd name="T55" fmla="*/ 64 h 84"/>
                <a:gd name="T56" fmla="*/ 35 w 42"/>
                <a:gd name="T57" fmla="*/ 59 h 84"/>
                <a:gd name="T58" fmla="*/ 32 w 42"/>
                <a:gd name="T59" fmla="*/ 57 h 84"/>
                <a:gd name="T60" fmla="*/ 33 w 42"/>
                <a:gd name="T61" fmla="*/ 50 h 84"/>
                <a:gd name="T62" fmla="*/ 32 w 42"/>
                <a:gd name="T63" fmla="*/ 44 h 84"/>
                <a:gd name="T64" fmla="*/ 37 w 42"/>
                <a:gd name="T65" fmla="*/ 40 h 84"/>
                <a:gd name="T66" fmla="*/ 37 w 42"/>
                <a:gd name="T67" fmla="*/ 35 h 84"/>
                <a:gd name="T68" fmla="*/ 42 w 42"/>
                <a:gd name="T69" fmla="*/ 27 h 84"/>
                <a:gd name="T70" fmla="*/ 39 w 42"/>
                <a:gd name="T71" fmla="*/ 20 h 84"/>
                <a:gd name="T72" fmla="*/ 36 w 42"/>
                <a:gd name="T73" fmla="*/ 20 h 84"/>
                <a:gd name="T74" fmla="*/ 33 w 42"/>
                <a:gd name="T75" fmla="*/ 17 h 84"/>
                <a:gd name="T76" fmla="*/ 30 w 42"/>
                <a:gd name="T77" fmla="*/ 18 h 84"/>
                <a:gd name="T78" fmla="*/ 30 w 42"/>
                <a:gd name="T79" fmla="*/ 16 h 84"/>
                <a:gd name="T80" fmla="*/ 28 w 42"/>
                <a:gd name="T81" fmla="*/ 24 h 84"/>
                <a:gd name="T82" fmla="*/ 25 w 42"/>
                <a:gd name="T83" fmla="*/ 23 h 84"/>
                <a:gd name="T84" fmla="*/ 24 w 42"/>
                <a:gd name="T85" fmla="*/ 24 h 84"/>
                <a:gd name="T86" fmla="*/ 24 w 42"/>
                <a:gd name="T87" fmla="*/ 22 h 84"/>
                <a:gd name="T88" fmla="*/ 24 w 42"/>
                <a:gd name="T89" fmla="*/ 20 h 84"/>
                <a:gd name="T90" fmla="*/ 26 w 42"/>
                <a:gd name="T91" fmla="*/ 18 h 84"/>
                <a:gd name="T92" fmla="*/ 27 w 42"/>
                <a:gd name="T93" fmla="*/ 18 h 84"/>
                <a:gd name="T94" fmla="*/ 28 w 42"/>
                <a:gd name="T95" fmla="*/ 10 h 84"/>
                <a:gd name="T96" fmla="*/ 18 w 42"/>
                <a:gd name="T97" fmla="*/ 0 h 84"/>
                <a:gd name="T98" fmla="*/ 15 w 42"/>
                <a:gd name="T99" fmla="*/ 1 h 84"/>
                <a:gd name="T100" fmla="*/ 14 w 42"/>
                <a:gd name="T101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" h="84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3" name="Freeform 222"/>
            <p:cNvSpPr>
              <a:spLocks/>
            </p:cNvSpPr>
            <p:nvPr/>
          </p:nvSpPr>
          <p:spPr bwMode="auto">
            <a:xfrm>
              <a:off x="5467467" y="3750556"/>
              <a:ext cx="84432" cy="62875"/>
            </a:xfrm>
            <a:custGeom>
              <a:avLst/>
              <a:gdLst>
                <a:gd name="T0" fmla="*/ 14 w 24"/>
                <a:gd name="T1" fmla="*/ 18 h 18"/>
                <a:gd name="T2" fmla="*/ 14 w 24"/>
                <a:gd name="T3" fmla="*/ 15 h 18"/>
                <a:gd name="T4" fmla="*/ 17 w 24"/>
                <a:gd name="T5" fmla="*/ 15 h 18"/>
                <a:gd name="T6" fmla="*/ 21 w 24"/>
                <a:gd name="T7" fmla="*/ 12 h 18"/>
                <a:gd name="T8" fmla="*/ 21 w 24"/>
                <a:gd name="T9" fmla="*/ 8 h 18"/>
                <a:gd name="T10" fmla="*/ 22 w 24"/>
                <a:gd name="T11" fmla="*/ 5 h 18"/>
                <a:gd name="T12" fmla="*/ 23 w 24"/>
                <a:gd name="T13" fmla="*/ 0 h 18"/>
                <a:gd name="T14" fmla="*/ 9 w 24"/>
                <a:gd name="T15" fmla="*/ 0 h 18"/>
                <a:gd name="T16" fmla="*/ 5 w 24"/>
                <a:gd name="T17" fmla="*/ 3 h 18"/>
                <a:gd name="T18" fmla="*/ 1 w 24"/>
                <a:gd name="T19" fmla="*/ 4 h 18"/>
                <a:gd name="T20" fmla="*/ 0 w 24"/>
                <a:gd name="T21" fmla="*/ 6 h 18"/>
                <a:gd name="T22" fmla="*/ 8 w 24"/>
                <a:gd name="T23" fmla="*/ 10 h 18"/>
                <a:gd name="T24" fmla="*/ 8 w 24"/>
                <a:gd name="T25" fmla="*/ 15 h 18"/>
                <a:gd name="T26" fmla="*/ 12 w 24"/>
                <a:gd name="T27" fmla="*/ 16 h 18"/>
                <a:gd name="T28" fmla="*/ 12 w 24"/>
                <a:gd name="T29" fmla="*/ 18 h 18"/>
                <a:gd name="T30" fmla="*/ 14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" name="Freeform 223"/>
            <p:cNvSpPr>
              <a:spLocks/>
            </p:cNvSpPr>
            <p:nvPr/>
          </p:nvSpPr>
          <p:spPr bwMode="auto">
            <a:xfrm>
              <a:off x="5467467" y="3750556"/>
              <a:ext cx="84432" cy="62875"/>
            </a:xfrm>
            <a:custGeom>
              <a:avLst/>
              <a:gdLst>
                <a:gd name="T0" fmla="*/ 14 w 24"/>
                <a:gd name="T1" fmla="*/ 18 h 18"/>
                <a:gd name="T2" fmla="*/ 14 w 24"/>
                <a:gd name="T3" fmla="*/ 15 h 18"/>
                <a:gd name="T4" fmla="*/ 17 w 24"/>
                <a:gd name="T5" fmla="*/ 15 h 18"/>
                <a:gd name="T6" fmla="*/ 21 w 24"/>
                <a:gd name="T7" fmla="*/ 12 h 18"/>
                <a:gd name="T8" fmla="*/ 21 w 24"/>
                <a:gd name="T9" fmla="*/ 8 h 18"/>
                <a:gd name="T10" fmla="*/ 22 w 24"/>
                <a:gd name="T11" fmla="*/ 5 h 18"/>
                <a:gd name="T12" fmla="*/ 23 w 24"/>
                <a:gd name="T13" fmla="*/ 0 h 18"/>
                <a:gd name="T14" fmla="*/ 9 w 24"/>
                <a:gd name="T15" fmla="*/ 0 h 18"/>
                <a:gd name="T16" fmla="*/ 5 w 24"/>
                <a:gd name="T17" fmla="*/ 3 h 18"/>
                <a:gd name="T18" fmla="*/ 1 w 24"/>
                <a:gd name="T19" fmla="*/ 4 h 18"/>
                <a:gd name="T20" fmla="*/ 0 w 24"/>
                <a:gd name="T21" fmla="*/ 6 h 18"/>
                <a:gd name="T22" fmla="*/ 8 w 24"/>
                <a:gd name="T23" fmla="*/ 10 h 18"/>
                <a:gd name="T24" fmla="*/ 8 w 24"/>
                <a:gd name="T25" fmla="*/ 15 h 18"/>
                <a:gd name="T26" fmla="*/ 12 w 24"/>
                <a:gd name="T27" fmla="*/ 16 h 18"/>
                <a:gd name="T28" fmla="*/ 12 w 24"/>
                <a:gd name="T29" fmla="*/ 18 h 18"/>
                <a:gd name="T30" fmla="*/ 14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5515970" y="3750556"/>
              <a:ext cx="226347" cy="201197"/>
            </a:xfrm>
            <a:custGeom>
              <a:avLst/>
              <a:gdLst>
                <a:gd name="T0" fmla="*/ 12 w 64"/>
                <a:gd name="T1" fmla="*/ 39 h 57"/>
                <a:gd name="T2" fmla="*/ 14 w 64"/>
                <a:gd name="T3" fmla="*/ 39 h 57"/>
                <a:gd name="T4" fmla="*/ 17 w 64"/>
                <a:gd name="T5" fmla="*/ 36 h 57"/>
                <a:gd name="T6" fmla="*/ 19 w 64"/>
                <a:gd name="T7" fmla="*/ 29 h 57"/>
                <a:gd name="T8" fmla="*/ 26 w 64"/>
                <a:gd name="T9" fmla="*/ 28 h 57"/>
                <a:gd name="T10" fmla="*/ 31 w 64"/>
                <a:gd name="T11" fmla="*/ 28 h 57"/>
                <a:gd name="T12" fmla="*/ 33 w 64"/>
                <a:gd name="T13" fmla="*/ 33 h 57"/>
                <a:gd name="T14" fmla="*/ 36 w 64"/>
                <a:gd name="T15" fmla="*/ 37 h 57"/>
                <a:gd name="T16" fmla="*/ 38 w 64"/>
                <a:gd name="T17" fmla="*/ 41 h 57"/>
                <a:gd name="T18" fmla="*/ 37 w 64"/>
                <a:gd name="T19" fmla="*/ 46 h 57"/>
                <a:gd name="T20" fmla="*/ 41 w 64"/>
                <a:gd name="T21" fmla="*/ 46 h 57"/>
                <a:gd name="T22" fmla="*/ 45 w 64"/>
                <a:gd name="T23" fmla="*/ 46 h 57"/>
                <a:gd name="T24" fmla="*/ 46 w 64"/>
                <a:gd name="T25" fmla="*/ 43 h 57"/>
                <a:gd name="T26" fmla="*/ 49 w 64"/>
                <a:gd name="T27" fmla="*/ 48 h 57"/>
                <a:gd name="T28" fmla="*/ 47 w 64"/>
                <a:gd name="T29" fmla="*/ 55 h 57"/>
                <a:gd name="T30" fmla="*/ 49 w 64"/>
                <a:gd name="T31" fmla="*/ 57 h 57"/>
                <a:gd name="T32" fmla="*/ 52 w 64"/>
                <a:gd name="T33" fmla="*/ 52 h 57"/>
                <a:gd name="T34" fmla="*/ 55 w 64"/>
                <a:gd name="T35" fmla="*/ 52 h 57"/>
                <a:gd name="T36" fmla="*/ 58 w 64"/>
                <a:gd name="T37" fmla="*/ 50 h 57"/>
                <a:gd name="T38" fmla="*/ 57 w 64"/>
                <a:gd name="T39" fmla="*/ 47 h 57"/>
                <a:gd name="T40" fmla="*/ 63 w 64"/>
                <a:gd name="T41" fmla="*/ 44 h 57"/>
                <a:gd name="T42" fmla="*/ 61 w 64"/>
                <a:gd name="T43" fmla="*/ 38 h 57"/>
                <a:gd name="T44" fmla="*/ 63 w 64"/>
                <a:gd name="T45" fmla="*/ 34 h 57"/>
                <a:gd name="T46" fmla="*/ 60 w 64"/>
                <a:gd name="T47" fmla="*/ 32 h 57"/>
                <a:gd name="T48" fmla="*/ 57 w 64"/>
                <a:gd name="T49" fmla="*/ 28 h 57"/>
                <a:gd name="T50" fmla="*/ 52 w 64"/>
                <a:gd name="T51" fmla="*/ 26 h 57"/>
                <a:gd name="T52" fmla="*/ 49 w 64"/>
                <a:gd name="T53" fmla="*/ 26 h 57"/>
                <a:gd name="T54" fmla="*/ 47 w 64"/>
                <a:gd name="T55" fmla="*/ 24 h 57"/>
                <a:gd name="T56" fmla="*/ 53 w 64"/>
                <a:gd name="T57" fmla="*/ 20 h 57"/>
                <a:gd name="T58" fmla="*/ 50 w 64"/>
                <a:gd name="T59" fmla="*/ 19 h 57"/>
                <a:gd name="T60" fmla="*/ 48 w 64"/>
                <a:gd name="T61" fmla="*/ 15 h 57"/>
                <a:gd name="T62" fmla="*/ 49 w 64"/>
                <a:gd name="T63" fmla="*/ 9 h 57"/>
                <a:gd name="T64" fmla="*/ 48 w 64"/>
                <a:gd name="T65" fmla="*/ 4 h 57"/>
                <a:gd name="T66" fmla="*/ 44 w 64"/>
                <a:gd name="T67" fmla="*/ 4 h 57"/>
                <a:gd name="T68" fmla="*/ 40 w 64"/>
                <a:gd name="T69" fmla="*/ 2 h 57"/>
                <a:gd name="T70" fmla="*/ 37 w 64"/>
                <a:gd name="T71" fmla="*/ 5 h 57"/>
                <a:gd name="T72" fmla="*/ 34 w 64"/>
                <a:gd name="T73" fmla="*/ 3 h 57"/>
                <a:gd name="T74" fmla="*/ 31 w 64"/>
                <a:gd name="T75" fmla="*/ 5 h 57"/>
                <a:gd name="T76" fmla="*/ 28 w 64"/>
                <a:gd name="T77" fmla="*/ 5 h 57"/>
                <a:gd name="T78" fmla="*/ 28 w 64"/>
                <a:gd name="T79" fmla="*/ 1 h 57"/>
                <a:gd name="T80" fmla="*/ 20 w 64"/>
                <a:gd name="T81" fmla="*/ 2 h 57"/>
                <a:gd name="T82" fmla="*/ 15 w 64"/>
                <a:gd name="T83" fmla="*/ 1 h 57"/>
                <a:gd name="T84" fmla="*/ 9 w 64"/>
                <a:gd name="T85" fmla="*/ 0 h 57"/>
                <a:gd name="T86" fmla="*/ 8 w 64"/>
                <a:gd name="T87" fmla="*/ 5 h 57"/>
                <a:gd name="T88" fmla="*/ 7 w 64"/>
                <a:gd name="T89" fmla="*/ 8 h 57"/>
                <a:gd name="T90" fmla="*/ 7 w 64"/>
                <a:gd name="T91" fmla="*/ 12 h 57"/>
                <a:gd name="T92" fmla="*/ 3 w 64"/>
                <a:gd name="T93" fmla="*/ 15 h 57"/>
                <a:gd name="T94" fmla="*/ 0 w 64"/>
                <a:gd name="T95" fmla="*/ 15 h 57"/>
                <a:gd name="T96" fmla="*/ 0 w 64"/>
                <a:gd name="T97" fmla="*/ 18 h 57"/>
                <a:gd name="T98" fmla="*/ 0 w 64"/>
                <a:gd name="T99" fmla="*/ 18 h 57"/>
                <a:gd name="T100" fmla="*/ 0 w 64"/>
                <a:gd name="T101" fmla="*/ 20 h 57"/>
                <a:gd name="T102" fmla="*/ 3 w 64"/>
                <a:gd name="T103" fmla="*/ 22 h 57"/>
                <a:gd name="T104" fmla="*/ 2 w 64"/>
                <a:gd name="T105" fmla="*/ 24 h 57"/>
                <a:gd name="T106" fmla="*/ 4 w 64"/>
                <a:gd name="T107" fmla="*/ 26 h 57"/>
                <a:gd name="T108" fmla="*/ 4 w 64"/>
                <a:gd name="T109" fmla="*/ 27 h 57"/>
                <a:gd name="T110" fmla="*/ 8 w 64"/>
                <a:gd name="T111" fmla="*/ 28 h 57"/>
                <a:gd name="T112" fmla="*/ 8 w 64"/>
                <a:gd name="T113" fmla="*/ 37 h 57"/>
                <a:gd name="T114" fmla="*/ 12 w 64"/>
                <a:gd name="T115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" h="57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" name="Freeform 225"/>
            <p:cNvSpPr>
              <a:spLocks/>
            </p:cNvSpPr>
            <p:nvPr/>
          </p:nvSpPr>
          <p:spPr bwMode="auto">
            <a:xfrm>
              <a:off x="5515970" y="3750556"/>
              <a:ext cx="226347" cy="201197"/>
            </a:xfrm>
            <a:custGeom>
              <a:avLst/>
              <a:gdLst>
                <a:gd name="T0" fmla="*/ 12 w 64"/>
                <a:gd name="T1" fmla="*/ 39 h 57"/>
                <a:gd name="T2" fmla="*/ 14 w 64"/>
                <a:gd name="T3" fmla="*/ 39 h 57"/>
                <a:gd name="T4" fmla="*/ 17 w 64"/>
                <a:gd name="T5" fmla="*/ 36 h 57"/>
                <a:gd name="T6" fmla="*/ 19 w 64"/>
                <a:gd name="T7" fmla="*/ 29 h 57"/>
                <a:gd name="T8" fmla="*/ 26 w 64"/>
                <a:gd name="T9" fmla="*/ 28 h 57"/>
                <a:gd name="T10" fmla="*/ 31 w 64"/>
                <a:gd name="T11" fmla="*/ 28 h 57"/>
                <a:gd name="T12" fmla="*/ 33 w 64"/>
                <a:gd name="T13" fmla="*/ 33 h 57"/>
                <a:gd name="T14" fmla="*/ 36 w 64"/>
                <a:gd name="T15" fmla="*/ 37 h 57"/>
                <a:gd name="T16" fmla="*/ 38 w 64"/>
                <a:gd name="T17" fmla="*/ 41 h 57"/>
                <a:gd name="T18" fmla="*/ 37 w 64"/>
                <a:gd name="T19" fmla="*/ 46 h 57"/>
                <a:gd name="T20" fmla="*/ 41 w 64"/>
                <a:gd name="T21" fmla="*/ 46 h 57"/>
                <a:gd name="T22" fmla="*/ 45 w 64"/>
                <a:gd name="T23" fmla="*/ 46 h 57"/>
                <a:gd name="T24" fmla="*/ 46 w 64"/>
                <a:gd name="T25" fmla="*/ 43 h 57"/>
                <a:gd name="T26" fmla="*/ 49 w 64"/>
                <a:gd name="T27" fmla="*/ 48 h 57"/>
                <a:gd name="T28" fmla="*/ 47 w 64"/>
                <a:gd name="T29" fmla="*/ 55 h 57"/>
                <a:gd name="T30" fmla="*/ 49 w 64"/>
                <a:gd name="T31" fmla="*/ 57 h 57"/>
                <a:gd name="T32" fmla="*/ 52 w 64"/>
                <a:gd name="T33" fmla="*/ 52 h 57"/>
                <a:gd name="T34" fmla="*/ 55 w 64"/>
                <a:gd name="T35" fmla="*/ 52 h 57"/>
                <a:gd name="T36" fmla="*/ 58 w 64"/>
                <a:gd name="T37" fmla="*/ 50 h 57"/>
                <a:gd name="T38" fmla="*/ 57 w 64"/>
                <a:gd name="T39" fmla="*/ 47 h 57"/>
                <a:gd name="T40" fmla="*/ 63 w 64"/>
                <a:gd name="T41" fmla="*/ 44 h 57"/>
                <a:gd name="T42" fmla="*/ 61 w 64"/>
                <a:gd name="T43" fmla="*/ 38 h 57"/>
                <a:gd name="T44" fmla="*/ 63 w 64"/>
                <a:gd name="T45" fmla="*/ 34 h 57"/>
                <a:gd name="T46" fmla="*/ 60 w 64"/>
                <a:gd name="T47" fmla="*/ 32 h 57"/>
                <a:gd name="T48" fmla="*/ 57 w 64"/>
                <a:gd name="T49" fmla="*/ 28 h 57"/>
                <a:gd name="T50" fmla="*/ 52 w 64"/>
                <a:gd name="T51" fmla="*/ 26 h 57"/>
                <a:gd name="T52" fmla="*/ 49 w 64"/>
                <a:gd name="T53" fmla="*/ 26 h 57"/>
                <a:gd name="T54" fmla="*/ 47 w 64"/>
                <a:gd name="T55" fmla="*/ 24 h 57"/>
                <a:gd name="T56" fmla="*/ 53 w 64"/>
                <a:gd name="T57" fmla="*/ 20 h 57"/>
                <a:gd name="T58" fmla="*/ 50 w 64"/>
                <a:gd name="T59" fmla="*/ 19 h 57"/>
                <a:gd name="T60" fmla="*/ 48 w 64"/>
                <a:gd name="T61" fmla="*/ 15 h 57"/>
                <a:gd name="T62" fmla="*/ 49 w 64"/>
                <a:gd name="T63" fmla="*/ 9 h 57"/>
                <a:gd name="T64" fmla="*/ 48 w 64"/>
                <a:gd name="T65" fmla="*/ 4 h 57"/>
                <a:gd name="T66" fmla="*/ 44 w 64"/>
                <a:gd name="T67" fmla="*/ 4 h 57"/>
                <a:gd name="T68" fmla="*/ 40 w 64"/>
                <a:gd name="T69" fmla="*/ 2 h 57"/>
                <a:gd name="T70" fmla="*/ 37 w 64"/>
                <a:gd name="T71" fmla="*/ 5 h 57"/>
                <a:gd name="T72" fmla="*/ 34 w 64"/>
                <a:gd name="T73" fmla="*/ 3 h 57"/>
                <a:gd name="T74" fmla="*/ 31 w 64"/>
                <a:gd name="T75" fmla="*/ 5 h 57"/>
                <a:gd name="T76" fmla="*/ 28 w 64"/>
                <a:gd name="T77" fmla="*/ 5 h 57"/>
                <a:gd name="T78" fmla="*/ 28 w 64"/>
                <a:gd name="T79" fmla="*/ 1 h 57"/>
                <a:gd name="T80" fmla="*/ 20 w 64"/>
                <a:gd name="T81" fmla="*/ 2 h 57"/>
                <a:gd name="T82" fmla="*/ 15 w 64"/>
                <a:gd name="T83" fmla="*/ 1 h 57"/>
                <a:gd name="T84" fmla="*/ 9 w 64"/>
                <a:gd name="T85" fmla="*/ 0 h 57"/>
                <a:gd name="T86" fmla="*/ 8 w 64"/>
                <a:gd name="T87" fmla="*/ 5 h 57"/>
                <a:gd name="T88" fmla="*/ 7 w 64"/>
                <a:gd name="T89" fmla="*/ 8 h 57"/>
                <a:gd name="T90" fmla="*/ 7 w 64"/>
                <a:gd name="T91" fmla="*/ 12 h 57"/>
                <a:gd name="T92" fmla="*/ 3 w 64"/>
                <a:gd name="T93" fmla="*/ 15 h 57"/>
                <a:gd name="T94" fmla="*/ 0 w 64"/>
                <a:gd name="T95" fmla="*/ 15 h 57"/>
                <a:gd name="T96" fmla="*/ 0 w 64"/>
                <a:gd name="T97" fmla="*/ 18 h 57"/>
                <a:gd name="T98" fmla="*/ 0 w 64"/>
                <a:gd name="T99" fmla="*/ 18 h 57"/>
                <a:gd name="T100" fmla="*/ 0 w 64"/>
                <a:gd name="T101" fmla="*/ 20 h 57"/>
                <a:gd name="T102" fmla="*/ 3 w 64"/>
                <a:gd name="T103" fmla="*/ 22 h 57"/>
                <a:gd name="T104" fmla="*/ 2 w 64"/>
                <a:gd name="T105" fmla="*/ 24 h 57"/>
                <a:gd name="T106" fmla="*/ 4 w 64"/>
                <a:gd name="T107" fmla="*/ 26 h 57"/>
                <a:gd name="T108" fmla="*/ 4 w 64"/>
                <a:gd name="T109" fmla="*/ 27 h 57"/>
                <a:gd name="T110" fmla="*/ 8 w 64"/>
                <a:gd name="T111" fmla="*/ 28 h 57"/>
                <a:gd name="T112" fmla="*/ 8 w 64"/>
                <a:gd name="T113" fmla="*/ 37 h 57"/>
                <a:gd name="T114" fmla="*/ 12 w 64"/>
                <a:gd name="T115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" h="57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" name="Freeform 226"/>
            <p:cNvSpPr>
              <a:spLocks/>
            </p:cNvSpPr>
            <p:nvPr/>
          </p:nvSpPr>
          <p:spPr bwMode="auto">
            <a:xfrm>
              <a:off x="3157289" y="3545766"/>
              <a:ext cx="125748" cy="158084"/>
            </a:xfrm>
            <a:custGeom>
              <a:avLst/>
              <a:gdLst>
                <a:gd name="T0" fmla="*/ 19 w 36"/>
                <a:gd name="T1" fmla="*/ 45 h 45"/>
                <a:gd name="T2" fmla="*/ 23 w 36"/>
                <a:gd name="T3" fmla="*/ 42 h 45"/>
                <a:gd name="T4" fmla="*/ 27 w 36"/>
                <a:gd name="T5" fmla="*/ 37 h 45"/>
                <a:gd name="T6" fmla="*/ 29 w 36"/>
                <a:gd name="T7" fmla="*/ 32 h 45"/>
                <a:gd name="T8" fmla="*/ 33 w 36"/>
                <a:gd name="T9" fmla="*/ 28 h 45"/>
                <a:gd name="T10" fmla="*/ 36 w 36"/>
                <a:gd name="T11" fmla="*/ 25 h 45"/>
                <a:gd name="T12" fmla="*/ 31 w 36"/>
                <a:gd name="T13" fmla="*/ 25 h 45"/>
                <a:gd name="T14" fmla="*/ 31 w 36"/>
                <a:gd name="T15" fmla="*/ 24 h 45"/>
                <a:gd name="T16" fmla="*/ 28 w 36"/>
                <a:gd name="T17" fmla="*/ 24 h 45"/>
                <a:gd name="T18" fmla="*/ 29 w 36"/>
                <a:gd name="T19" fmla="*/ 0 h 45"/>
                <a:gd name="T20" fmla="*/ 14 w 36"/>
                <a:gd name="T21" fmla="*/ 0 h 45"/>
                <a:gd name="T22" fmla="*/ 13 w 36"/>
                <a:gd name="T23" fmla="*/ 5 h 45"/>
                <a:gd name="T24" fmla="*/ 10 w 36"/>
                <a:gd name="T25" fmla="*/ 5 h 45"/>
                <a:gd name="T26" fmla="*/ 10 w 36"/>
                <a:gd name="T27" fmla="*/ 8 h 45"/>
                <a:gd name="T28" fmla="*/ 15 w 36"/>
                <a:gd name="T29" fmla="*/ 13 h 45"/>
                <a:gd name="T30" fmla="*/ 17 w 36"/>
                <a:gd name="T31" fmla="*/ 18 h 45"/>
                <a:gd name="T32" fmla="*/ 6 w 36"/>
                <a:gd name="T33" fmla="*/ 18 h 45"/>
                <a:gd name="T34" fmla="*/ 1 w 36"/>
                <a:gd name="T35" fmla="*/ 26 h 45"/>
                <a:gd name="T36" fmla="*/ 0 w 36"/>
                <a:gd name="T37" fmla="*/ 31 h 45"/>
                <a:gd name="T38" fmla="*/ 1 w 36"/>
                <a:gd name="T39" fmla="*/ 32 h 45"/>
                <a:gd name="T40" fmla="*/ 4 w 36"/>
                <a:gd name="T41" fmla="*/ 34 h 45"/>
                <a:gd name="T42" fmla="*/ 8 w 36"/>
                <a:gd name="T43" fmla="*/ 39 h 45"/>
                <a:gd name="T44" fmla="*/ 11 w 36"/>
                <a:gd name="T45" fmla="*/ 40 h 45"/>
                <a:gd name="T46" fmla="*/ 13 w 36"/>
                <a:gd name="T47" fmla="*/ 43 h 45"/>
                <a:gd name="T48" fmla="*/ 13 w 36"/>
                <a:gd name="T49" fmla="*/ 44 h 45"/>
                <a:gd name="T50" fmla="*/ 17 w 36"/>
                <a:gd name="T51" fmla="*/ 44 h 45"/>
                <a:gd name="T52" fmla="*/ 19 w 36"/>
                <a:gd name="T5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45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3157289" y="3545766"/>
              <a:ext cx="125748" cy="158084"/>
            </a:xfrm>
            <a:custGeom>
              <a:avLst/>
              <a:gdLst>
                <a:gd name="T0" fmla="*/ 19 w 36"/>
                <a:gd name="T1" fmla="*/ 45 h 45"/>
                <a:gd name="T2" fmla="*/ 23 w 36"/>
                <a:gd name="T3" fmla="*/ 42 h 45"/>
                <a:gd name="T4" fmla="*/ 27 w 36"/>
                <a:gd name="T5" fmla="*/ 37 h 45"/>
                <a:gd name="T6" fmla="*/ 29 w 36"/>
                <a:gd name="T7" fmla="*/ 32 h 45"/>
                <a:gd name="T8" fmla="*/ 33 w 36"/>
                <a:gd name="T9" fmla="*/ 28 h 45"/>
                <a:gd name="T10" fmla="*/ 36 w 36"/>
                <a:gd name="T11" fmla="*/ 25 h 45"/>
                <a:gd name="T12" fmla="*/ 31 w 36"/>
                <a:gd name="T13" fmla="*/ 25 h 45"/>
                <a:gd name="T14" fmla="*/ 31 w 36"/>
                <a:gd name="T15" fmla="*/ 24 h 45"/>
                <a:gd name="T16" fmla="*/ 28 w 36"/>
                <a:gd name="T17" fmla="*/ 24 h 45"/>
                <a:gd name="T18" fmla="*/ 29 w 36"/>
                <a:gd name="T19" fmla="*/ 0 h 45"/>
                <a:gd name="T20" fmla="*/ 14 w 36"/>
                <a:gd name="T21" fmla="*/ 0 h 45"/>
                <a:gd name="T22" fmla="*/ 13 w 36"/>
                <a:gd name="T23" fmla="*/ 5 h 45"/>
                <a:gd name="T24" fmla="*/ 10 w 36"/>
                <a:gd name="T25" fmla="*/ 5 h 45"/>
                <a:gd name="T26" fmla="*/ 10 w 36"/>
                <a:gd name="T27" fmla="*/ 8 h 45"/>
                <a:gd name="T28" fmla="*/ 15 w 36"/>
                <a:gd name="T29" fmla="*/ 13 h 45"/>
                <a:gd name="T30" fmla="*/ 17 w 36"/>
                <a:gd name="T31" fmla="*/ 18 h 45"/>
                <a:gd name="T32" fmla="*/ 6 w 36"/>
                <a:gd name="T33" fmla="*/ 18 h 45"/>
                <a:gd name="T34" fmla="*/ 1 w 36"/>
                <a:gd name="T35" fmla="*/ 26 h 45"/>
                <a:gd name="T36" fmla="*/ 0 w 36"/>
                <a:gd name="T37" fmla="*/ 31 h 45"/>
                <a:gd name="T38" fmla="*/ 1 w 36"/>
                <a:gd name="T39" fmla="*/ 32 h 45"/>
                <a:gd name="T40" fmla="*/ 4 w 36"/>
                <a:gd name="T41" fmla="*/ 34 h 45"/>
                <a:gd name="T42" fmla="*/ 8 w 36"/>
                <a:gd name="T43" fmla="*/ 39 h 45"/>
                <a:gd name="T44" fmla="*/ 11 w 36"/>
                <a:gd name="T45" fmla="*/ 40 h 45"/>
                <a:gd name="T46" fmla="*/ 13 w 36"/>
                <a:gd name="T47" fmla="*/ 43 h 45"/>
                <a:gd name="T48" fmla="*/ 13 w 36"/>
                <a:gd name="T49" fmla="*/ 44 h 45"/>
                <a:gd name="T50" fmla="*/ 17 w 36"/>
                <a:gd name="T51" fmla="*/ 44 h 45"/>
                <a:gd name="T52" fmla="*/ 19 w 36"/>
                <a:gd name="T5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45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" name="Freeform 228"/>
            <p:cNvSpPr>
              <a:spLocks noEditPoints="1"/>
            </p:cNvSpPr>
            <p:nvPr/>
          </p:nvSpPr>
          <p:spPr bwMode="auto">
            <a:xfrm>
              <a:off x="3773457" y="330200"/>
              <a:ext cx="1834131" cy="1417364"/>
            </a:xfrm>
            <a:custGeom>
              <a:avLst/>
              <a:gdLst>
                <a:gd name="T0" fmla="*/ 392 w 521"/>
                <a:gd name="T1" fmla="*/ 63 h 402"/>
                <a:gd name="T2" fmla="*/ 198 w 521"/>
                <a:gd name="T3" fmla="*/ 298 h 402"/>
                <a:gd name="T4" fmla="*/ 174 w 521"/>
                <a:gd name="T5" fmla="*/ 223 h 402"/>
                <a:gd name="T6" fmla="*/ 404 w 521"/>
                <a:gd name="T7" fmla="*/ 203 h 402"/>
                <a:gd name="T8" fmla="*/ 435 w 521"/>
                <a:gd name="T9" fmla="*/ 206 h 402"/>
                <a:gd name="T10" fmla="*/ 466 w 521"/>
                <a:gd name="T11" fmla="*/ 167 h 402"/>
                <a:gd name="T12" fmla="*/ 466 w 521"/>
                <a:gd name="T13" fmla="*/ 153 h 402"/>
                <a:gd name="T14" fmla="*/ 10 w 521"/>
                <a:gd name="T15" fmla="*/ 119 h 402"/>
                <a:gd name="T16" fmla="*/ 463 w 521"/>
                <a:gd name="T17" fmla="*/ 39 h 402"/>
                <a:gd name="T18" fmla="*/ 327 w 521"/>
                <a:gd name="T19" fmla="*/ 18 h 402"/>
                <a:gd name="T20" fmla="*/ 366 w 521"/>
                <a:gd name="T21" fmla="*/ 14 h 402"/>
                <a:gd name="T22" fmla="*/ 451 w 521"/>
                <a:gd name="T23" fmla="*/ 27 h 402"/>
                <a:gd name="T24" fmla="*/ 406 w 521"/>
                <a:gd name="T25" fmla="*/ 12 h 402"/>
                <a:gd name="T26" fmla="*/ 300 w 521"/>
                <a:gd name="T27" fmla="*/ 2 h 402"/>
                <a:gd name="T28" fmla="*/ 267 w 521"/>
                <a:gd name="T29" fmla="*/ 12 h 402"/>
                <a:gd name="T30" fmla="*/ 264 w 521"/>
                <a:gd name="T31" fmla="*/ 27 h 402"/>
                <a:gd name="T32" fmla="*/ 245 w 521"/>
                <a:gd name="T33" fmla="*/ 48 h 402"/>
                <a:gd name="T34" fmla="*/ 194 w 521"/>
                <a:gd name="T35" fmla="*/ 40 h 402"/>
                <a:gd name="T36" fmla="*/ 146 w 521"/>
                <a:gd name="T37" fmla="*/ 33 h 402"/>
                <a:gd name="T38" fmla="*/ 92 w 521"/>
                <a:gd name="T39" fmla="*/ 49 h 402"/>
                <a:gd name="T40" fmla="*/ 72 w 521"/>
                <a:gd name="T41" fmla="*/ 79 h 402"/>
                <a:gd name="T42" fmla="*/ 7 w 521"/>
                <a:gd name="T43" fmla="*/ 110 h 402"/>
                <a:gd name="T44" fmla="*/ 41 w 521"/>
                <a:gd name="T45" fmla="*/ 121 h 402"/>
                <a:gd name="T46" fmla="*/ 49 w 521"/>
                <a:gd name="T47" fmla="*/ 139 h 402"/>
                <a:gd name="T48" fmla="*/ 106 w 521"/>
                <a:gd name="T49" fmla="*/ 143 h 402"/>
                <a:gd name="T50" fmla="*/ 136 w 521"/>
                <a:gd name="T51" fmla="*/ 176 h 402"/>
                <a:gd name="T52" fmla="*/ 146 w 521"/>
                <a:gd name="T53" fmla="*/ 209 h 402"/>
                <a:gd name="T54" fmla="*/ 190 w 521"/>
                <a:gd name="T55" fmla="*/ 223 h 402"/>
                <a:gd name="T56" fmla="*/ 158 w 521"/>
                <a:gd name="T57" fmla="*/ 237 h 402"/>
                <a:gd name="T58" fmla="*/ 152 w 521"/>
                <a:gd name="T59" fmla="*/ 260 h 402"/>
                <a:gd name="T60" fmla="*/ 190 w 521"/>
                <a:gd name="T61" fmla="*/ 250 h 402"/>
                <a:gd name="T62" fmla="*/ 180 w 521"/>
                <a:gd name="T63" fmla="*/ 275 h 402"/>
                <a:gd name="T64" fmla="*/ 164 w 521"/>
                <a:gd name="T65" fmla="*/ 292 h 402"/>
                <a:gd name="T66" fmla="*/ 165 w 521"/>
                <a:gd name="T67" fmla="*/ 294 h 402"/>
                <a:gd name="T68" fmla="*/ 168 w 521"/>
                <a:gd name="T69" fmla="*/ 319 h 402"/>
                <a:gd name="T70" fmla="*/ 192 w 521"/>
                <a:gd name="T71" fmla="*/ 331 h 402"/>
                <a:gd name="T72" fmla="*/ 188 w 521"/>
                <a:gd name="T73" fmla="*/ 358 h 402"/>
                <a:gd name="T74" fmla="*/ 213 w 521"/>
                <a:gd name="T75" fmla="*/ 377 h 402"/>
                <a:gd name="T76" fmla="*/ 231 w 521"/>
                <a:gd name="T77" fmla="*/ 385 h 402"/>
                <a:gd name="T78" fmla="*/ 249 w 521"/>
                <a:gd name="T79" fmla="*/ 391 h 402"/>
                <a:gd name="T80" fmla="*/ 258 w 521"/>
                <a:gd name="T81" fmla="*/ 383 h 402"/>
                <a:gd name="T82" fmla="*/ 272 w 521"/>
                <a:gd name="T83" fmla="*/ 351 h 402"/>
                <a:gd name="T84" fmla="*/ 283 w 521"/>
                <a:gd name="T85" fmla="*/ 316 h 402"/>
                <a:gd name="T86" fmla="*/ 318 w 521"/>
                <a:gd name="T87" fmla="*/ 313 h 402"/>
                <a:gd name="T88" fmla="*/ 364 w 521"/>
                <a:gd name="T89" fmla="*/ 273 h 402"/>
                <a:gd name="T90" fmla="*/ 409 w 521"/>
                <a:gd name="T91" fmla="*/ 258 h 402"/>
                <a:gd name="T92" fmla="*/ 418 w 521"/>
                <a:gd name="T93" fmla="*/ 237 h 402"/>
                <a:gd name="T94" fmla="*/ 402 w 521"/>
                <a:gd name="T95" fmla="*/ 228 h 402"/>
                <a:gd name="T96" fmla="*/ 410 w 521"/>
                <a:gd name="T97" fmla="*/ 221 h 402"/>
                <a:gd name="T98" fmla="*/ 436 w 521"/>
                <a:gd name="T99" fmla="*/ 219 h 402"/>
                <a:gd name="T100" fmla="*/ 400 w 521"/>
                <a:gd name="T101" fmla="*/ 202 h 402"/>
                <a:gd name="T102" fmla="*/ 427 w 521"/>
                <a:gd name="T103" fmla="*/ 189 h 402"/>
                <a:gd name="T104" fmla="*/ 464 w 521"/>
                <a:gd name="T105" fmla="*/ 174 h 402"/>
                <a:gd name="T106" fmla="*/ 453 w 521"/>
                <a:gd name="T107" fmla="*/ 158 h 402"/>
                <a:gd name="T108" fmla="*/ 460 w 521"/>
                <a:gd name="T109" fmla="*/ 131 h 402"/>
                <a:gd name="T110" fmla="*/ 443 w 521"/>
                <a:gd name="T111" fmla="*/ 109 h 402"/>
                <a:gd name="T112" fmla="*/ 453 w 521"/>
                <a:gd name="T113" fmla="*/ 69 h 402"/>
                <a:gd name="T114" fmla="*/ 505 w 521"/>
                <a:gd name="T115" fmla="*/ 56 h 402"/>
                <a:gd name="T116" fmla="*/ 444 w 521"/>
                <a:gd name="T117" fmla="*/ 50 h 402"/>
                <a:gd name="T118" fmla="*/ 400 w 521"/>
                <a:gd name="T119" fmla="*/ 44 h 402"/>
                <a:gd name="T120" fmla="*/ 359 w 521"/>
                <a:gd name="T121" fmla="*/ 38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1" h="402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" name="Freeform 229"/>
            <p:cNvSpPr>
              <a:spLocks noEditPoints="1"/>
            </p:cNvSpPr>
            <p:nvPr/>
          </p:nvSpPr>
          <p:spPr bwMode="auto">
            <a:xfrm>
              <a:off x="3773457" y="330200"/>
              <a:ext cx="1834131" cy="1417364"/>
            </a:xfrm>
            <a:custGeom>
              <a:avLst/>
              <a:gdLst>
                <a:gd name="T0" fmla="*/ 392 w 521"/>
                <a:gd name="T1" fmla="*/ 63 h 402"/>
                <a:gd name="T2" fmla="*/ 198 w 521"/>
                <a:gd name="T3" fmla="*/ 298 h 402"/>
                <a:gd name="T4" fmla="*/ 174 w 521"/>
                <a:gd name="T5" fmla="*/ 223 h 402"/>
                <a:gd name="T6" fmla="*/ 404 w 521"/>
                <a:gd name="T7" fmla="*/ 203 h 402"/>
                <a:gd name="T8" fmla="*/ 435 w 521"/>
                <a:gd name="T9" fmla="*/ 206 h 402"/>
                <a:gd name="T10" fmla="*/ 466 w 521"/>
                <a:gd name="T11" fmla="*/ 167 h 402"/>
                <a:gd name="T12" fmla="*/ 466 w 521"/>
                <a:gd name="T13" fmla="*/ 153 h 402"/>
                <a:gd name="T14" fmla="*/ 10 w 521"/>
                <a:gd name="T15" fmla="*/ 119 h 402"/>
                <a:gd name="T16" fmla="*/ 463 w 521"/>
                <a:gd name="T17" fmla="*/ 39 h 402"/>
                <a:gd name="T18" fmla="*/ 327 w 521"/>
                <a:gd name="T19" fmla="*/ 18 h 402"/>
                <a:gd name="T20" fmla="*/ 366 w 521"/>
                <a:gd name="T21" fmla="*/ 14 h 402"/>
                <a:gd name="T22" fmla="*/ 451 w 521"/>
                <a:gd name="T23" fmla="*/ 27 h 402"/>
                <a:gd name="T24" fmla="*/ 406 w 521"/>
                <a:gd name="T25" fmla="*/ 12 h 402"/>
                <a:gd name="T26" fmla="*/ 300 w 521"/>
                <a:gd name="T27" fmla="*/ 2 h 402"/>
                <a:gd name="T28" fmla="*/ 267 w 521"/>
                <a:gd name="T29" fmla="*/ 12 h 402"/>
                <a:gd name="T30" fmla="*/ 264 w 521"/>
                <a:gd name="T31" fmla="*/ 27 h 402"/>
                <a:gd name="T32" fmla="*/ 245 w 521"/>
                <a:gd name="T33" fmla="*/ 48 h 402"/>
                <a:gd name="T34" fmla="*/ 194 w 521"/>
                <a:gd name="T35" fmla="*/ 40 h 402"/>
                <a:gd name="T36" fmla="*/ 146 w 521"/>
                <a:gd name="T37" fmla="*/ 33 h 402"/>
                <a:gd name="T38" fmla="*/ 92 w 521"/>
                <a:gd name="T39" fmla="*/ 49 h 402"/>
                <a:gd name="T40" fmla="*/ 72 w 521"/>
                <a:gd name="T41" fmla="*/ 79 h 402"/>
                <a:gd name="T42" fmla="*/ 7 w 521"/>
                <a:gd name="T43" fmla="*/ 110 h 402"/>
                <a:gd name="T44" fmla="*/ 41 w 521"/>
                <a:gd name="T45" fmla="*/ 121 h 402"/>
                <a:gd name="T46" fmla="*/ 49 w 521"/>
                <a:gd name="T47" fmla="*/ 139 h 402"/>
                <a:gd name="T48" fmla="*/ 106 w 521"/>
                <a:gd name="T49" fmla="*/ 143 h 402"/>
                <a:gd name="T50" fmla="*/ 136 w 521"/>
                <a:gd name="T51" fmla="*/ 176 h 402"/>
                <a:gd name="T52" fmla="*/ 146 w 521"/>
                <a:gd name="T53" fmla="*/ 209 h 402"/>
                <a:gd name="T54" fmla="*/ 190 w 521"/>
                <a:gd name="T55" fmla="*/ 223 h 402"/>
                <a:gd name="T56" fmla="*/ 158 w 521"/>
                <a:gd name="T57" fmla="*/ 237 h 402"/>
                <a:gd name="T58" fmla="*/ 152 w 521"/>
                <a:gd name="T59" fmla="*/ 260 h 402"/>
                <a:gd name="T60" fmla="*/ 190 w 521"/>
                <a:gd name="T61" fmla="*/ 250 h 402"/>
                <a:gd name="T62" fmla="*/ 180 w 521"/>
                <a:gd name="T63" fmla="*/ 275 h 402"/>
                <a:gd name="T64" fmla="*/ 164 w 521"/>
                <a:gd name="T65" fmla="*/ 292 h 402"/>
                <a:gd name="T66" fmla="*/ 165 w 521"/>
                <a:gd name="T67" fmla="*/ 294 h 402"/>
                <a:gd name="T68" fmla="*/ 168 w 521"/>
                <a:gd name="T69" fmla="*/ 319 h 402"/>
                <a:gd name="T70" fmla="*/ 192 w 521"/>
                <a:gd name="T71" fmla="*/ 331 h 402"/>
                <a:gd name="T72" fmla="*/ 188 w 521"/>
                <a:gd name="T73" fmla="*/ 358 h 402"/>
                <a:gd name="T74" fmla="*/ 213 w 521"/>
                <a:gd name="T75" fmla="*/ 377 h 402"/>
                <a:gd name="T76" fmla="*/ 231 w 521"/>
                <a:gd name="T77" fmla="*/ 385 h 402"/>
                <a:gd name="T78" fmla="*/ 249 w 521"/>
                <a:gd name="T79" fmla="*/ 391 h 402"/>
                <a:gd name="T80" fmla="*/ 258 w 521"/>
                <a:gd name="T81" fmla="*/ 383 h 402"/>
                <a:gd name="T82" fmla="*/ 272 w 521"/>
                <a:gd name="T83" fmla="*/ 351 h 402"/>
                <a:gd name="T84" fmla="*/ 283 w 521"/>
                <a:gd name="T85" fmla="*/ 316 h 402"/>
                <a:gd name="T86" fmla="*/ 318 w 521"/>
                <a:gd name="T87" fmla="*/ 313 h 402"/>
                <a:gd name="T88" fmla="*/ 364 w 521"/>
                <a:gd name="T89" fmla="*/ 273 h 402"/>
                <a:gd name="T90" fmla="*/ 409 w 521"/>
                <a:gd name="T91" fmla="*/ 258 h 402"/>
                <a:gd name="T92" fmla="*/ 418 w 521"/>
                <a:gd name="T93" fmla="*/ 237 h 402"/>
                <a:gd name="T94" fmla="*/ 402 w 521"/>
                <a:gd name="T95" fmla="*/ 228 h 402"/>
                <a:gd name="T96" fmla="*/ 410 w 521"/>
                <a:gd name="T97" fmla="*/ 221 h 402"/>
                <a:gd name="T98" fmla="*/ 436 w 521"/>
                <a:gd name="T99" fmla="*/ 219 h 402"/>
                <a:gd name="T100" fmla="*/ 400 w 521"/>
                <a:gd name="T101" fmla="*/ 202 h 402"/>
                <a:gd name="T102" fmla="*/ 427 w 521"/>
                <a:gd name="T103" fmla="*/ 189 h 402"/>
                <a:gd name="T104" fmla="*/ 464 w 521"/>
                <a:gd name="T105" fmla="*/ 174 h 402"/>
                <a:gd name="T106" fmla="*/ 453 w 521"/>
                <a:gd name="T107" fmla="*/ 158 h 402"/>
                <a:gd name="T108" fmla="*/ 460 w 521"/>
                <a:gd name="T109" fmla="*/ 131 h 402"/>
                <a:gd name="T110" fmla="*/ 443 w 521"/>
                <a:gd name="T111" fmla="*/ 109 h 402"/>
                <a:gd name="T112" fmla="*/ 453 w 521"/>
                <a:gd name="T113" fmla="*/ 69 h 402"/>
                <a:gd name="T114" fmla="*/ 505 w 521"/>
                <a:gd name="T115" fmla="*/ 56 h 402"/>
                <a:gd name="T116" fmla="*/ 444 w 521"/>
                <a:gd name="T117" fmla="*/ 50 h 402"/>
                <a:gd name="T118" fmla="*/ 400 w 521"/>
                <a:gd name="T119" fmla="*/ 44 h 402"/>
                <a:gd name="T120" fmla="*/ 359 w 521"/>
                <a:gd name="T121" fmla="*/ 38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1" h="402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Freeform 230"/>
            <p:cNvSpPr>
              <a:spLocks noEditPoints="1"/>
            </p:cNvSpPr>
            <p:nvPr/>
          </p:nvSpPr>
          <p:spPr bwMode="auto">
            <a:xfrm>
              <a:off x="6584831" y="2593671"/>
              <a:ext cx="235330" cy="296407"/>
            </a:xfrm>
            <a:custGeom>
              <a:avLst/>
              <a:gdLst>
                <a:gd name="T0" fmla="*/ 6 w 67"/>
                <a:gd name="T1" fmla="*/ 30 h 84"/>
                <a:gd name="T2" fmla="*/ 12 w 67"/>
                <a:gd name="T3" fmla="*/ 34 h 84"/>
                <a:gd name="T4" fmla="*/ 25 w 67"/>
                <a:gd name="T5" fmla="*/ 46 h 84"/>
                <a:gd name="T6" fmla="*/ 11 w 67"/>
                <a:gd name="T7" fmla="*/ 48 h 84"/>
                <a:gd name="T8" fmla="*/ 16 w 67"/>
                <a:gd name="T9" fmla="*/ 57 h 84"/>
                <a:gd name="T10" fmla="*/ 24 w 67"/>
                <a:gd name="T11" fmla="*/ 58 h 84"/>
                <a:gd name="T12" fmla="*/ 30 w 67"/>
                <a:gd name="T13" fmla="*/ 55 h 84"/>
                <a:gd name="T14" fmla="*/ 28 w 67"/>
                <a:gd name="T15" fmla="*/ 48 h 84"/>
                <a:gd name="T16" fmla="*/ 35 w 67"/>
                <a:gd name="T17" fmla="*/ 45 h 84"/>
                <a:gd name="T18" fmla="*/ 28 w 67"/>
                <a:gd name="T19" fmla="*/ 38 h 84"/>
                <a:gd name="T20" fmla="*/ 34 w 67"/>
                <a:gd name="T21" fmla="*/ 44 h 84"/>
                <a:gd name="T22" fmla="*/ 41 w 67"/>
                <a:gd name="T23" fmla="*/ 48 h 84"/>
                <a:gd name="T24" fmla="*/ 32 w 67"/>
                <a:gd name="T25" fmla="*/ 36 h 84"/>
                <a:gd name="T26" fmla="*/ 25 w 67"/>
                <a:gd name="T27" fmla="*/ 30 h 84"/>
                <a:gd name="T28" fmla="*/ 25 w 67"/>
                <a:gd name="T29" fmla="*/ 22 h 84"/>
                <a:gd name="T30" fmla="*/ 30 w 67"/>
                <a:gd name="T31" fmla="*/ 22 h 84"/>
                <a:gd name="T32" fmla="*/ 32 w 67"/>
                <a:gd name="T33" fmla="*/ 18 h 84"/>
                <a:gd name="T34" fmla="*/ 36 w 67"/>
                <a:gd name="T35" fmla="*/ 16 h 84"/>
                <a:gd name="T36" fmla="*/ 53 w 67"/>
                <a:gd name="T37" fmla="*/ 10 h 84"/>
                <a:gd name="T38" fmla="*/ 57 w 67"/>
                <a:gd name="T39" fmla="*/ 8 h 84"/>
                <a:gd name="T40" fmla="*/ 59 w 67"/>
                <a:gd name="T41" fmla="*/ 2 h 84"/>
                <a:gd name="T42" fmla="*/ 49 w 67"/>
                <a:gd name="T43" fmla="*/ 6 h 84"/>
                <a:gd name="T44" fmla="*/ 36 w 67"/>
                <a:gd name="T45" fmla="*/ 6 h 84"/>
                <a:gd name="T46" fmla="*/ 27 w 67"/>
                <a:gd name="T47" fmla="*/ 9 h 84"/>
                <a:gd name="T48" fmla="*/ 16 w 67"/>
                <a:gd name="T49" fmla="*/ 15 h 84"/>
                <a:gd name="T50" fmla="*/ 7 w 67"/>
                <a:gd name="T51" fmla="*/ 22 h 84"/>
                <a:gd name="T52" fmla="*/ 2 w 67"/>
                <a:gd name="T53" fmla="*/ 25 h 84"/>
                <a:gd name="T54" fmla="*/ 62 w 67"/>
                <a:gd name="T55" fmla="*/ 76 h 84"/>
                <a:gd name="T56" fmla="*/ 30 w 67"/>
                <a:gd name="T57" fmla="*/ 79 h 84"/>
                <a:gd name="T58" fmla="*/ 46 w 67"/>
                <a:gd name="T59" fmla="*/ 84 h 84"/>
                <a:gd name="T60" fmla="*/ 55 w 67"/>
                <a:gd name="T61" fmla="*/ 82 h 84"/>
                <a:gd name="T62" fmla="*/ 52 w 67"/>
                <a:gd name="T63" fmla="*/ 78 h 84"/>
                <a:gd name="T64" fmla="*/ 32 w 67"/>
                <a:gd name="T65" fmla="*/ 76 h 84"/>
                <a:gd name="T66" fmla="*/ 26 w 67"/>
                <a:gd name="T67" fmla="*/ 36 h 84"/>
                <a:gd name="T68" fmla="*/ 20 w 67"/>
                <a:gd name="T69" fmla="*/ 63 h 84"/>
                <a:gd name="T70" fmla="*/ 65 w 67"/>
                <a:gd name="T71" fmla="*/ 60 h 84"/>
                <a:gd name="T72" fmla="*/ 54 w 67"/>
                <a:gd name="T73" fmla="*/ 50 h 84"/>
                <a:gd name="T74" fmla="*/ 7 w 67"/>
                <a:gd name="T75" fmla="*/ 44 h 84"/>
                <a:gd name="T76" fmla="*/ 52 w 67"/>
                <a:gd name="T77" fmla="*/ 44 h 84"/>
                <a:gd name="T78" fmla="*/ 53 w 67"/>
                <a:gd name="T79" fmla="*/ 32 h 84"/>
                <a:gd name="T80" fmla="*/ 57 w 67"/>
                <a:gd name="T81" fmla="*/ 34 h 84"/>
                <a:gd name="T82" fmla="*/ 0 w 67"/>
                <a:gd name="T83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84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" name="Freeform 231"/>
            <p:cNvSpPr>
              <a:spLocks noEditPoints="1"/>
            </p:cNvSpPr>
            <p:nvPr/>
          </p:nvSpPr>
          <p:spPr bwMode="auto">
            <a:xfrm>
              <a:off x="6584831" y="2593671"/>
              <a:ext cx="235330" cy="296407"/>
            </a:xfrm>
            <a:custGeom>
              <a:avLst/>
              <a:gdLst>
                <a:gd name="T0" fmla="*/ 6 w 67"/>
                <a:gd name="T1" fmla="*/ 30 h 84"/>
                <a:gd name="T2" fmla="*/ 12 w 67"/>
                <a:gd name="T3" fmla="*/ 34 h 84"/>
                <a:gd name="T4" fmla="*/ 25 w 67"/>
                <a:gd name="T5" fmla="*/ 46 h 84"/>
                <a:gd name="T6" fmla="*/ 11 w 67"/>
                <a:gd name="T7" fmla="*/ 48 h 84"/>
                <a:gd name="T8" fmla="*/ 16 w 67"/>
                <a:gd name="T9" fmla="*/ 57 h 84"/>
                <a:gd name="T10" fmla="*/ 24 w 67"/>
                <a:gd name="T11" fmla="*/ 58 h 84"/>
                <a:gd name="T12" fmla="*/ 30 w 67"/>
                <a:gd name="T13" fmla="*/ 55 h 84"/>
                <a:gd name="T14" fmla="*/ 28 w 67"/>
                <a:gd name="T15" fmla="*/ 48 h 84"/>
                <a:gd name="T16" fmla="*/ 35 w 67"/>
                <a:gd name="T17" fmla="*/ 45 h 84"/>
                <a:gd name="T18" fmla="*/ 28 w 67"/>
                <a:gd name="T19" fmla="*/ 38 h 84"/>
                <a:gd name="T20" fmla="*/ 34 w 67"/>
                <a:gd name="T21" fmla="*/ 44 h 84"/>
                <a:gd name="T22" fmla="*/ 41 w 67"/>
                <a:gd name="T23" fmla="*/ 48 h 84"/>
                <a:gd name="T24" fmla="*/ 32 w 67"/>
                <a:gd name="T25" fmla="*/ 36 h 84"/>
                <a:gd name="T26" fmla="*/ 25 w 67"/>
                <a:gd name="T27" fmla="*/ 30 h 84"/>
                <a:gd name="T28" fmla="*/ 25 w 67"/>
                <a:gd name="T29" fmla="*/ 22 h 84"/>
                <a:gd name="T30" fmla="*/ 30 w 67"/>
                <a:gd name="T31" fmla="*/ 22 h 84"/>
                <a:gd name="T32" fmla="*/ 32 w 67"/>
                <a:gd name="T33" fmla="*/ 18 h 84"/>
                <a:gd name="T34" fmla="*/ 36 w 67"/>
                <a:gd name="T35" fmla="*/ 16 h 84"/>
                <a:gd name="T36" fmla="*/ 53 w 67"/>
                <a:gd name="T37" fmla="*/ 10 h 84"/>
                <a:gd name="T38" fmla="*/ 57 w 67"/>
                <a:gd name="T39" fmla="*/ 8 h 84"/>
                <a:gd name="T40" fmla="*/ 59 w 67"/>
                <a:gd name="T41" fmla="*/ 2 h 84"/>
                <a:gd name="T42" fmla="*/ 49 w 67"/>
                <a:gd name="T43" fmla="*/ 6 h 84"/>
                <a:gd name="T44" fmla="*/ 36 w 67"/>
                <a:gd name="T45" fmla="*/ 6 h 84"/>
                <a:gd name="T46" fmla="*/ 27 w 67"/>
                <a:gd name="T47" fmla="*/ 9 h 84"/>
                <a:gd name="T48" fmla="*/ 16 w 67"/>
                <a:gd name="T49" fmla="*/ 15 h 84"/>
                <a:gd name="T50" fmla="*/ 7 w 67"/>
                <a:gd name="T51" fmla="*/ 22 h 84"/>
                <a:gd name="T52" fmla="*/ 2 w 67"/>
                <a:gd name="T53" fmla="*/ 25 h 84"/>
                <a:gd name="T54" fmla="*/ 62 w 67"/>
                <a:gd name="T55" fmla="*/ 76 h 84"/>
                <a:gd name="T56" fmla="*/ 30 w 67"/>
                <a:gd name="T57" fmla="*/ 79 h 84"/>
                <a:gd name="T58" fmla="*/ 46 w 67"/>
                <a:gd name="T59" fmla="*/ 84 h 84"/>
                <a:gd name="T60" fmla="*/ 55 w 67"/>
                <a:gd name="T61" fmla="*/ 82 h 84"/>
                <a:gd name="T62" fmla="*/ 52 w 67"/>
                <a:gd name="T63" fmla="*/ 78 h 84"/>
                <a:gd name="T64" fmla="*/ 32 w 67"/>
                <a:gd name="T65" fmla="*/ 76 h 84"/>
                <a:gd name="T66" fmla="*/ 26 w 67"/>
                <a:gd name="T67" fmla="*/ 36 h 84"/>
                <a:gd name="T68" fmla="*/ 20 w 67"/>
                <a:gd name="T69" fmla="*/ 63 h 84"/>
                <a:gd name="T70" fmla="*/ 65 w 67"/>
                <a:gd name="T71" fmla="*/ 60 h 84"/>
                <a:gd name="T72" fmla="*/ 54 w 67"/>
                <a:gd name="T73" fmla="*/ 50 h 84"/>
                <a:gd name="T74" fmla="*/ 7 w 67"/>
                <a:gd name="T75" fmla="*/ 44 h 84"/>
                <a:gd name="T76" fmla="*/ 52 w 67"/>
                <a:gd name="T77" fmla="*/ 44 h 84"/>
                <a:gd name="T78" fmla="*/ 53 w 67"/>
                <a:gd name="T79" fmla="*/ 32 h 84"/>
                <a:gd name="T80" fmla="*/ 57 w 67"/>
                <a:gd name="T81" fmla="*/ 34 h 84"/>
                <a:gd name="T82" fmla="*/ 0 w 67"/>
                <a:gd name="T83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84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Freeform 232"/>
            <p:cNvSpPr>
              <a:spLocks/>
            </p:cNvSpPr>
            <p:nvPr/>
          </p:nvSpPr>
          <p:spPr bwMode="auto">
            <a:xfrm>
              <a:off x="5859083" y="3784688"/>
              <a:ext cx="143712" cy="271258"/>
            </a:xfrm>
            <a:custGeom>
              <a:avLst/>
              <a:gdLst>
                <a:gd name="T0" fmla="*/ 41 w 41"/>
                <a:gd name="T1" fmla="*/ 64 h 77"/>
                <a:gd name="T2" fmla="*/ 36 w 41"/>
                <a:gd name="T3" fmla="*/ 55 h 77"/>
                <a:gd name="T4" fmla="*/ 36 w 41"/>
                <a:gd name="T5" fmla="*/ 52 h 77"/>
                <a:gd name="T6" fmla="*/ 35 w 41"/>
                <a:gd name="T7" fmla="*/ 48 h 77"/>
                <a:gd name="T8" fmla="*/ 36 w 41"/>
                <a:gd name="T9" fmla="*/ 39 h 77"/>
                <a:gd name="T10" fmla="*/ 34 w 41"/>
                <a:gd name="T11" fmla="*/ 34 h 77"/>
                <a:gd name="T12" fmla="*/ 35 w 41"/>
                <a:gd name="T13" fmla="*/ 26 h 77"/>
                <a:gd name="T14" fmla="*/ 33 w 41"/>
                <a:gd name="T15" fmla="*/ 22 h 77"/>
                <a:gd name="T16" fmla="*/ 34 w 41"/>
                <a:gd name="T17" fmla="*/ 14 h 77"/>
                <a:gd name="T18" fmla="*/ 31 w 41"/>
                <a:gd name="T19" fmla="*/ 9 h 77"/>
                <a:gd name="T20" fmla="*/ 31 w 41"/>
                <a:gd name="T21" fmla="*/ 1 h 77"/>
                <a:gd name="T22" fmla="*/ 25 w 41"/>
                <a:gd name="T23" fmla="*/ 0 h 77"/>
                <a:gd name="T24" fmla="*/ 24 w 41"/>
                <a:gd name="T25" fmla="*/ 2 h 77"/>
                <a:gd name="T26" fmla="*/ 11 w 41"/>
                <a:gd name="T27" fmla="*/ 1 h 77"/>
                <a:gd name="T28" fmla="*/ 8 w 41"/>
                <a:gd name="T29" fmla="*/ 6 h 77"/>
                <a:gd name="T30" fmla="*/ 9 w 41"/>
                <a:gd name="T31" fmla="*/ 11 h 77"/>
                <a:gd name="T32" fmla="*/ 8 w 41"/>
                <a:gd name="T33" fmla="*/ 17 h 77"/>
                <a:gd name="T34" fmla="*/ 9 w 41"/>
                <a:gd name="T35" fmla="*/ 23 h 77"/>
                <a:gd name="T36" fmla="*/ 11 w 41"/>
                <a:gd name="T37" fmla="*/ 29 h 77"/>
                <a:gd name="T38" fmla="*/ 10 w 41"/>
                <a:gd name="T39" fmla="*/ 36 h 77"/>
                <a:gd name="T40" fmla="*/ 8 w 41"/>
                <a:gd name="T41" fmla="*/ 41 h 77"/>
                <a:gd name="T42" fmla="*/ 5 w 41"/>
                <a:gd name="T43" fmla="*/ 48 h 77"/>
                <a:gd name="T44" fmla="*/ 2 w 41"/>
                <a:gd name="T45" fmla="*/ 54 h 77"/>
                <a:gd name="T46" fmla="*/ 1 w 41"/>
                <a:gd name="T47" fmla="*/ 60 h 77"/>
                <a:gd name="T48" fmla="*/ 1 w 41"/>
                <a:gd name="T49" fmla="*/ 67 h 77"/>
                <a:gd name="T50" fmla="*/ 2 w 41"/>
                <a:gd name="T51" fmla="*/ 71 h 77"/>
                <a:gd name="T52" fmla="*/ 0 w 41"/>
                <a:gd name="T53" fmla="*/ 76 h 77"/>
                <a:gd name="T54" fmla="*/ 6 w 41"/>
                <a:gd name="T55" fmla="*/ 76 h 77"/>
                <a:gd name="T56" fmla="*/ 12 w 41"/>
                <a:gd name="T57" fmla="*/ 73 h 77"/>
                <a:gd name="T58" fmla="*/ 18 w 41"/>
                <a:gd name="T59" fmla="*/ 72 h 77"/>
                <a:gd name="T60" fmla="*/ 22 w 41"/>
                <a:gd name="T61" fmla="*/ 69 h 77"/>
                <a:gd name="T62" fmla="*/ 30 w 41"/>
                <a:gd name="T63" fmla="*/ 69 h 77"/>
                <a:gd name="T64" fmla="*/ 33 w 41"/>
                <a:gd name="T65" fmla="*/ 67 h 77"/>
                <a:gd name="T66" fmla="*/ 37 w 41"/>
                <a:gd name="T67" fmla="*/ 67 h 77"/>
                <a:gd name="T68" fmla="*/ 37 w 41"/>
                <a:gd name="T69" fmla="*/ 63 h 77"/>
                <a:gd name="T70" fmla="*/ 35 w 41"/>
                <a:gd name="T71" fmla="*/ 61 h 77"/>
                <a:gd name="T72" fmla="*/ 38 w 41"/>
                <a:gd name="T73" fmla="*/ 61 h 77"/>
                <a:gd name="T74" fmla="*/ 39 w 41"/>
                <a:gd name="T75" fmla="*/ 65 h 77"/>
                <a:gd name="T76" fmla="*/ 41 w 41"/>
                <a:gd name="T77" fmla="*/ 65 h 77"/>
                <a:gd name="T78" fmla="*/ 41 w 41"/>
                <a:gd name="T79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77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" name="Freeform 233"/>
            <p:cNvSpPr>
              <a:spLocks/>
            </p:cNvSpPr>
            <p:nvPr/>
          </p:nvSpPr>
          <p:spPr bwMode="auto">
            <a:xfrm>
              <a:off x="5859083" y="3784688"/>
              <a:ext cx="143712" cy="271258"/>
            </a:xfrm>
            <a:custGeom>
              <a:avLst/>
              <a:gdLst>
                <a:gd name="T0" fmla="*/ 41 w 41"/>
                <a:gd name="T1" fmla="*/ 64 h 77"/>
                <a:gd name="T2" fmla="*/ 36 w 41"/>
                <a:gd name="T3" fmla="*/ 55 h 77"/>
                <a:gd name="T4" fmla="*/ 36 w 41"/>
                <a:gd name="T5" fmla="*/ 52 h 77"/>
                <a:gd name="T6" fmla="*/ 35 w 41"/>
                <a:gd name="T7" fmla="*/ 48 h 77"/>
                <a:gd name="T8" fmla="*/ 36 w 41"/>
                <a:gd name="T9" fmla="*/ 39 h 77"/>
                <a:gd name="T10" fmla="*/ 34 w 41"/>
                <a:gd name="T11" fmla="*/ 34 h 77"/>
                <a:gd name="T12" fmla="*/ 35 w 41"/>
                <a:gd name="T13" fmla="*/ 26 h 77"/>
                <a:gd name="T14" fmla="*/ 33 w 41"/>
                <a:gd name="T15" fmla="*/ 22 h 77"/>
                <a:gd name="T16" fmla="*/ 34 w 41"/>
                <a:gd name="T17" fmla="*/ 14 h 77"/>
                <a:gd name="T18" fmla="*/ 31 w 41"/>
                <a:gd name="T19" fmla="*/ 9 h 77"/>
                <a:gd name="T20" fmla="*/ 31 w 41"/>
                <a:gd name="T21" fmla="*/ 1 h 77"/>
                <a:gd name="T22" fmla="*/ 25 w 41"/>
                <a:gd name="T23" fmla="*/ 0 h 77"/>
                <a:gd name="T24" fmla="*/ 24 w 41"/>
                <a:gd name="T25" fmla="*/ 2 h 77"/>
                <a:gd name="T26" fmla="*/ 11 w 41"/>
                <a:gd name="T27" fmla="*/ 1 h 77"/>
                <a:gd name="T28" fmla="*/ 8 w 41"/>
                <a:gd name="T29" fmla="*/ 6 h 77"/>
                <a:gd name="T30" fmla="*/ 9 w 41"/>
                <a:gd name="T31" fmla="*/ 11 h 77"/>
                <a:gd name="T32" fmla="*/ 8 w 41"/>
                <a:gd name="T33" fmla="*/ 17 h 77"/>
                <a:gd name="T34" fmla="*/ 9 w 41"/>
                <a:gd name="T35" fmla="*/ 23 h 77"/>
                <a:gd name="T36" fmla="*/ 11 w 41"/>
                <a:gd name="T37" fmla="*/ 29 h 77"/>
                <a:gd name="T38" fmla="*/ 10 w 41"/>
                <a:gd name="T39" fmla="*/ 36 h 77"/>
                <a:gd name="T40" fmla="*/ 8 w 41"/>
                <a:gd name="T41" fmla="*/ 41 h 77"/>
                <a:gd name="T42" fmla="*/ 5 w 41"/>
                <a:gd name="T43" fmla="*/ 48 h 77"/>
                <a:gd name="T44" fmla="*/ 2 w 41"/>
                <a:gd name="T45" fmla="*/ 54 h 77"/>
                <a:gd name="T46" fmla="*/ 1 w 41"/>
                <a:gd name="T47" fmla="*/ 60 h 77"/>
                <a:gd name="T48" fmla="*/ 1 w 41"/>
                <a:gd name="T49" fmla="*/ 67 h 77"/>
                <a:gd name="T50" fmla="*/ 2 w 41"/>
                <a:gd name="T51" fmla="*/ 71 h 77"/>
                <a:gd name="T52" fmla="*/ 0 w 41"/>
                <a:gd name="T53" fmla="*/ 76 h 77"/>
                <a:gd name="T54" fmla="*/ 6 w 41"/>
                <a:gd name="T55" fmla="*/ 76 h 77"/>
                <a:gd name="T56" fmla="*/ 12 w 41"/>
                <a:gd name="T57" fmla="*/ 73 h 77"/>
                <a:gd name="T58" fmla="*/ 18 w 41"/>
                <a:gd name="T59" fmla="*/ 72 h 77"/>
                <a:gd name="T60" fmla="*/ 22 w 41"/>
                <a:gd name="T61" fmla="*/ 69 h 77"/>
                <a:gd name="T62" fmla="*/ 30 w 41"/>
                <a:gd name="T63" fmla="*/ 69 h 77"/>
                <a:gd name="T64" fmla="*/ 33 w 41"/>
                <a:gd name="T65" fmla="*/ 67 h 77"/>
                <a:gd name="T66" fmla="*/ 37 w 41"/>
                <a:gd name="T67" fmla="*/ 67 h 77"/>
                <a:gd name="T68" fmla="*/ 37 w 41"/>
                <a:gd name="T69" fmla="*/ 63 h 77"/>
                <a:gd name="T70" fmla="*/ 35 w 41"/>
                <a:gd name="T71" fmla="*/ 61 h 77"/>
                <a:gd name="T72" fmla="*/ 38 w 41"/>
                <a:gd name="T73" fmla="*/ 61 h 77"/>
                <a:gd name="T74" fmla="*/ 39 w 41"/>
                <a:gd name="T75" fmla="*/ 65 h 77"/>
                <a:gd name="T76" fmla="*/ 41 w 41"/>
                <a:gd name="T77" fmla="*/ 65 h 77"/>
                <a:gd name="T78" fmla="*/ 41 w 41"/>
                <a:gd name="T79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77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" name="Freeform 234"/>
            <p:cNvSpPr>
              <a:spLocks/>
            </p:cNvSpPr>
            <p:nvPr/>
          </p:nvSpPr>
          <p:spPr bwMode="auto">
            <a:xfrm>
              <a:off x="6142915" y="1990079"/>
              <a:ext cx="271258" cy="357485"/>
            </a:xfrm>
            <a:custGeom>
              <a:avLst/>
              <a:gdLst>
                <a:gd name="T0" fmla="*/ 72 w 77"/>
                <a:gd name="T1" fmla="*/ 14 h 101"/>
                <a:gd name="T2" fmla="*/ 68 w 77"/>
                <a:gd name="T3" fmla="*/ 13 h 101"/>
                <a:gd name="T4" fmla="*/ 59 w 77"/>
                <a:gd name="T5" fmla="*/ 10 h 101"/>
                <a:gd name="T6" fmla="*/ 53 w 77"/>
                <a:gd name="T7" fmla="*/ 15 h 101"/>
                <a:gd name="T8" fmla="*/ 53 w 77"/>
                <a:gd name="T9" fmla="*/ 18 h 101"/>
                <a:gd name="T10" fmla="*/ 48 w 77"/>
                <a:gd name="T11" fmla="*/ 13 h 101"/>
                <a:gd name="T12" fmla="*/ 42 w 77"/>
                <a:gd name="T13" fmla="*/ 14 h 101"/>
                <a:gd name="T14" fmla="*/ 40 w 77"/>
                <a:gd name="T15" fmla="*/ 6 h 101"/>
                <a:gd name="T16" fmla="*/ 39 w 77"/>
                <a:gd name="T17" fmla="*/ 3 h 101"/>
                <a:gd name="T18" fmla="*/ 40 w 77"/>
                <a:gd name="T19" fmla="*/ 1 h 101"/>
                <a:gd name="T20" fmla="*/ 36 w 77"/>
                <a:gd name="T21" fmla="*/ 2 h 101"/>
                <a:gd name="T22" fmla="*/ 28 w 77"/>
                <a:gd name="T23" fmla="*/ 1 h 101"/>
                <a:gd name="T24" fmla="*/ 28 w 77"/>
                <a:gd name="T25" fmla="*/ 5 h 101"/>
                <a:gd name="T26" fmla="*/ 30 w 77"/>
                <a:gd name="T27" fmla="*/ 8 h 101"/>
                <a:gd name="T28" fmla="*/ 28 w 77"/>
                <a:gd name="T29" fmla="*/ 19 h 101"/>
                <a:gd name="T30" fmla="*/ 24 w 77"/>
                <a:gd name="T31" fmla="*/ 22 h 101"/>
                <a:gd name="T32" fmla="*/ 18 w 77"/>
                <a:gd name="T33" fmla="*/ 30 h 101"/>
                <a:gd name="T34" fmla="*/ 15 w 77"/>
                <a:gd name="T35" fmla="*/ 39 h 101"/>
                <a:gd name="T36" fmla="*/ 8 w 77"/>
                <a:gd name="T37" fmla="*/ 44 h 101"/>
                <a:gd name="T38" fmla="*/ 0 w 77"/>
                <a:gd name="T39" fmla="*/ 55 h 101"/>
                <a:gd name="T40" fmla="*/ 3 w 77"/>
                <a:gd name="T41" fmla="*/ 60 h 101"/>
                <a:gd name="T42" fmla="*/ 5 w 77"/>
                <a:gd name="T43" fmla="*/ 68 h 101"/>
                <a:gd name="T44" fmla="*/ 6 w 77"/>
                <a:gd name="T45" fmla="*/ 76 h 101"/>
                <a:gd name="T46" fmla="*/ 18 w 77"/>
                <a:gd name="T47" fmla="*/ 79 h 101"/>
                <a:gd name="T48" fmla="*/ 21 w 77"/>
                <a:gd name="T49" fmla="*/ 85 h 101"/>
                <a:gd name="T50" fmla="*/ 21 w 77"/>
                <a:gd name="T51" fmla="*/ 98 h 101"/>
                <a:gd name="T52" fmla="*/ 29 w 77"/>
                <a:gd name="T53" fmla="*/ 95 h 101"/>
                <a:gd name="T54" fmla="*/ 39 w 77"/>
                <a:gd name="T55" fmla="*/ 101 h 101"/>
                <a:gd name="T56" fmla="*/ 48 w 77"/>
                <a:gd name="T57" fmla="*/ 97 h 101"/>
                <a:gd name="T58" fmla="*/ 57 w 77"/>
                <a:gd name="T59" fmla="*/ 95 h 101"/>
                <a:gd name="T60" fmla="*/ 63 w 77"/>
                <a:gd name="T61" fmla="*/ 94 h 101"/>
                <a:gd name="T62" fmla="*/ 63 w 77"/>
                <a:gd name="T63" fmla="*/ 88 h 101"/>
                <a:gd name="T64" fmla="*/ 70 w 77"/>
                <a:gd name="T65" fmla="*/ 81 h 101"/>
                <a:gd name="T66" fmla="*/ 62 w 77"/>
                <a:gd name="T67" fmla="*/ 75 h 101"/>
                <a:gd name="T68" fmla="*/ 57 w 77"/>
                <a:gd name="T69" fmla="*/ 64 h 101"/>
                <a:gd name="T70" fmla="*/ 63 w 77"/>
                <a:gd name="T71" fmla="*/ 58 h 101"/>
                <a:gd name="T72" fmla="*/ 74 w 77"/>
                <a:gd name="T73" fmla="*/ 51 h 101"/>
                <a:gd name="T74" fmla="*/ 77 w 77"/>
                <a:gd name="T75" fmla="*/ 42 h 101"/>
                <a:gd name="T76" fmla="*/ 76 w 77"/>
                <a:gd name="T77" fmla="*/ 31 h 101"/>
                <a:gd name="T78" fmla="*/ 75 w 77"/>
                <a:gd name="T7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101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" name="Freeform 235"/>
            <p:cNvSpPr>
              <a:spLocks/>
            </p:cNvSpPr>
            <p:nvPr/>
          </p:nvSpPr>
          <p:spPr bwMode="auto">
            <a:xfrm>
              <a:off x="6142915" y="1990079"/>
              <a:ext cx="271258" cy="357485"/>
            </a:xfrm>
            <a:custGeom>
              <a:avLst/>
              <a:gdLst>
                <a:gd name="T0" fmla="*/ 72 w 77"/>
                <a:gd name="T1" fmla="*/ 14 h 101"/>
                <a:gd name="T2" fmla="*/ 68 w 77"/>
                <a:gd name="T3" fmla="*/ 13 h 101"/>
                <a:gd name="T4" fmla="*/ 59 w 77"/>
                <a:gd name="T5" fmla="*/ 10 h 101"/>
                <a:gd name="T6" fmla="*/ 53 w 77"/>
                <a:gd name="T7" fmla="*/ 15 h 101"/>
                <a:gd name="T8" fmla="*/ 53 w 77"/>
                <a:gd name="T9" fmla="*/ 18 h 101"/>
                <a:gd name="T10" fmla="*/ 48 w 77"/>
                <a:gd name="T11" fmla="*/ 13 h 101"/>
                <a:gd name="T12" fmla="*/ 42 w 77"/>
                <a:gd name="T13" fmla="*/ 14 h 101"/>
                <a:gd name="T14" fmla="*/ 40 w 77"/>
                <a:gd name="T15" fmla="*/ 6 h 101"/>
                <a:gd name="T16" fmla="*/ 39 w 77"/>
                <a:gd name="T17" fmla="*/ 3 h 101"/>
                <a:gd name="T18" fmla="*/ 40 w 77"/>
                <a:gd name="T19" fmla="*/ 1 h 101"/>
                <a:gd name="T20" fmla="*/ 36 w 77"/>
                <a:gd name="T21" fmla="*/ 2 h 101"/>
                <a:gd name="T22" fmla="*/ 28 w 77"/>
                <a:gd name="T23" fmla="*/ 1 h 101"/>
                <a:gd name="T24" fmla="*/ 28 w 77"/>
                <a:gd name="T25" fmla="*/ 5 h 101"/>
                <a:gd name="T26" fmla="*/ 30 w 77"/>
                <a:gd name="T27" fmla="*/ 8 h 101"/>
                <a:gd name="T28" fmla="*/ 28 w 77"/>
                <a:gd name="T29" fmla="*/ 19 h 101"/>
                <a:gd name="T30" fmla="*/ 24 w 77"/>
                <a:gd name="T31" fmla="*/ 22 h 101"/>
                <a:gd name="T32" fmla="*/ 18 w 77"/>
                <a:gd name="T33" fmla="*/ 30 h 101"/>
                <a:gd name="T34" fmla="*/ 15 w 77"/>
                <a:gd name="T35" fmla="*/ 39 h 101"/>
                <a:gd name="T36" fmla="*/ 8 w 77"/>
                <a:gd name="T37" fmla="*/ 44 h 101"/>
                <a:gd name="T38" fmla="*/ 0 w 77"/>
                <a:gd name="T39" fmla="*/ 55 h 101"/>
                <a:gd name="T40" fmla="*/ 3 w 77"/>
                <a:gd name="T41" fmla="*/ 60 h 101"/>
                <a:gd name="T42" fmla="*/ 5 w 77"/>
                <a:gd name="T43" fmla="*/ 68 h 101"/>
                <a:gd name="T44" fmla="*/ 6 w 77"/>
                <a:gd name="T45" fmla="*/ 76 h 101"/>
                <a:gd name="T46" fmla="*/ 18 w 77"/>
                <a:gd name="T47" fmla="*/ 79 h 101"/>
                <a:gd name="T48" fmla="*/ 21 w 77"/>
                <a:gd name="T49" fmla="*/ 85 h 101"/>
                <a:gd name="T50" fmla="*/ 21 w 77"/>
                <a:gd name="T51" fmla="*/ 98 h 101"/>
                <a:gd name="T52" fmla="*/ 29 w 77"/>
                <a:gd name="T53" fmla="*/ 95 h 101"/>
                <a:gd name="T54" fmla="*/ 39 w 77"/>
                <a:gd name="T55" fmla="*/ 101 h 101"/>
                <a:gd name="T56" fmla="*/ 48 w 77"/>
                <a:gd name="T57" fmla="*/ 97 h 101"/>
                <a:gd name="T58" fmla="*/ 57 w 77"/>
                <a:gd name="T59" fmla="*/ 95 h 101"/>
                <a:gd name="T60" fmla="*/ 63 w 77"/>
                <a:gd name="T61" fmla="*/ 94 h 101"/>
                <a:gd name="T62" fmla="*/ 63 w 77"/>
                <a:gd name="T63" fmla="*/ 88 h 101"/>
                <a:gd name="T64" fmla="*/ 70 w 77"/>
                <a:gd name="T65" fmla="*/ 81 h 101"/>
                <a:gd name="T66" fmla="*/ 62 w 77"/>
                <a:gd name="T67" fmla="*/ 75 h 101"/>
                <a:gd name="T68" fmla="*/ 57 w 77"/>
                <a:gd name="T69" fmla="*/ 64 h 101"/>
                <a:gd name="T70" fmla="*/ 63 w 77"/>
                <a:gd name="T71" fmla="*/ 58 h 101"/>
                <a:gd name="T72" fmla="*/ 74 w 77"/>
                <a:gd name="T73" fmla="*/ 51 h 101"/>
                <a:gd name="T74" fmla="*/ 77 w 77"/>
                <a:gd name="T75" fmla="*/ 42 h 101"/>
                <a:gd name="T76" fmla="*/ 76 w 77"/>
                <a:gd name="T77" fmla="*/ 31 h 101"/>
                <a:gd name="T78" fmla="*/ 75 w 77"/>
                <a:gd name="T7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101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" name="Freeform 236"/>
            <p:cNvSpPr>
              <a:spLocks/>
            </p:cNvSpPr>
            <p:nvPr/>
          </p:nvSpPr>
          <p:spPr bwMode="auto">
            <a:xfrm>
              <a:off x="7190220" y="2498462"/>
              <a:ext cx="217366" cy="120360"/>
            </a:xfrm>
            <a:custGeom>
              <a:avLst/>
              <a:gdLst>
                <a:gd name="T0" fmla="*/ 0 w 62"/>
                <a:gd name="T1" fmla="*/ 8 h 34"/>
                <a:gd name="T2" fmla="*/ 2 w 62"/>
                <a:gd name="T3" fmla="*/ 10 h 34"/>
                <a:gd name="T4" fmla="*/ 5 w 62"/>
                <a:gd name="T5" fmla="*/ 10 h 34"/>
                <a:gd name="T6" fmla="*/ 7 w 62"/>
                <a:gd name="T7" fmla="*/ 12 h 34"/>
                <a:gd name="T8" fmla="*/ 12 w 62"/>
                <a:gd name="T9" fmla="*/ 16 h 34"/>
                <a:gd name="T10" fmla="*/ 14 w 62"/>
                <a:gd name="T11" fmla="*/ 27 h 34"/>
                <a:gd name="T12" fmla="*/ 14 w 62"/>
                <a:gd name="T13" fmla="*/ 28 h 34"/>
                <a:gd name="T14" fmla="*/ 17 w 62"/>
                <a:gd name="T15" fmla="*/ 29 h 34"/>
                <a:gd name="T16" fmla="*/ 22 w 62"/>
                <a:gd name="T17" fmla="*/ 29 h 34"/>
                <a:gd name="T18" fmla="*/ 26 w 62"/>
                <a:gd name="T19" fmla="*/ 31 h 34"/>
                <a:gd name="T20" fmla="*/ 31 w 62"/>
                <a:gd name="T21" fmla="*/ 30 h 34"/>
                <a:gd name="T22" fmla="*/ 32 w 62"/>
                <a:gd name="T23" fmla="*/ 32 h 34"/>
                <a:gd name="T24" fmla="*/ 34 w 62"/>
                <a:gd name="T25" fmla="*/ 32 h 34"/>
                <a:gd name="T26" fmla="*/ 34 w 62"/>
                <a:gd name="T27" fmla="*/ 33 h 34"/>
                <a:gd name="T28" fmla="*/ 41 w 62"/>
                <a:gd name="T29" fmla="*/ 32 h 34"/>
                <a:gd name="T30" fmla="*/ 46 w 62"/>
                <a:gd name="T31" fmla="*/ 32 h 34"/>
                <a:gd name="T32" fmla="*/ 49 w 62"/>
                <a:gd name="T33" fmla="*/ 28 h 34"/>
                <a:gd name="T34" fmla="*/ 52 w 62"/>
                <a:gd name="T35" fmla="*/ 27 h 34"/>
                <a:gd name="T36" fmla="*/ 56 w 62"/>
                <a:gd name="T37" fmla="*/ 30 h 34"/>
                <a:gd name="T38" fmla="*/ 61 w 62"/>
                <a:gd name="T39" fmla="*/ 32 h 34"/>
                <a:gd name="T40" fmla="*/ 59 w 62"/>
                <a:gd name="T41" fmla="*/ 28 h 34"/>
                <a:gd name="T42" fmla="*/ 62 w 62"/>
                <a:gd name="T43" fmla="*/ 25 h 34"/>
                <a:gd name="T44" fmla="*/ 59 w 62"/>
                <a:gd name="T45" fmla="*/ 21 h 34"/>
                <a:gd name="T46" fmla="*/ 54 w 62"/>
                <a:gd name="T47" fmla="*/ 21 h 34"/>
                <a:gd name="T48" fmla="*/ 54 w 62"/>
                <a:gd name="T49" fmla="*/ 17 h 34"/>
                <a:gd name="T50" fmla="*/ 50 w 62"/>
                <a:gd name="T51" fmla="*/ 15 h 34"/>
                <a:gd name="T52" fmla="*/ 47 w 62"/>
                <a:gd name="T53" fmla="*/ 11 h 34"/>
                <a:gd name="T54" fmla="*/ 42 w 62"/>
                <a:gd name="T55" fmla="*/ 10 h 34"/>
                <a:gd name="T56" fmla="*/ 39 w 62"/>
                <a:gd name="T57" fmla="*/ 11 h 34"/>
                <a:gd name="T58" fmla="*/ 32 w 62"/>
                <a:gd name="T59" fmla="*/ 12 h 34"/>
                <a:gd name="T60" fmla="*/ 25 w 62"/>
                <a:gd name="T61" fmla="*/ 7 h 34"/>
                <a:gd name="T62" fmla="*/ 21 w 62"/>
                <a:gd name="T63" fmla="*/ 4 h 34"/>
                <a:gd name="T64" fmla="*/ 14 w 62"/>
                <a:gd name="T65" fmla="*/ 4 h 34"/>
                <a:gd name="T66" fmla="*/ 8 w 62"/>
                <a:gd name="T67" fmla="*/ 2 h 34"/>
                <a:gd name="T68" fmla="*/ 2 w 62"/>
                <a:gd name="T69" fmla="*/ 2 h 34"/>
                <a:gd name="T70" fmla="*/ 0 w 62"/>
                <a:gd name="T7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4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7190220" y="2498462"/>
              <a:ext cx="217366" cy="120360"/>
            </a:xfrm>
            <a:custGeom>
              <a:avLst/>
              <a:gdLst>
                <a:gd name="T0" fmla="*/ 0 w 62"/>
                <a:gd name="T1" fmla="*/ 8 h 34"/>
                <a:gd name="T2" fmla="*/ 2 w 62"/>
                <a:gd name="T3" fmla="*/ 10 h 34"/>
                <a:gd name="T4" fmla="*/ 5 w 62"/>
                <a:gd name="T5" fmla="*/ 10 h 34"/>
                <a:gd name="T6" fmla="*/ 7 w 62"/>
                <a:gd name="T7" fmla="*/ 12 h 34"/>
                <a:gd name="T8" fmla="*/ 12 w 62"/>
                <a:gd name="T9" fmla="*/ 16 h 34"/>
                <a:gd name="T10" fmla="*/ 14 w 62"/>
                <a:gd name="T11" fmla="*/ 27 h 34"/>
                <a:gd name="T12" fmla="*/ 14 w 62"/>
                <a:gd name="T13" fmla="*/ 28 h 34"/>
                <a:gd name="T14" fmla="*/ 17 w 62"/>
                <a:gd name="T15" fmla="*/ 29 h 34"/>
                <a:gd name="T16" fmla="*/ 22 w 62"/>
                <a:gd name="T17" fmla="*/ 29 h 34"/>
                <a:gd name="T18" fmla="*/ 26 w 62"/>
                <a:gd name="T19" fmla="*/ 31 h 34"/>
                <a:gd name="T20" fmla="*/ 31 w 62"/>
                <a:gd name="T21" fmla="*/ 30 h 34"/>
                <a:gd name="T22" fmla="*/ 32 w 62"/>
                <a:gd name="T23" fmla="*/ 32 h 34"/>
                <a:gd name="T24" fmla="*/ 34 w 62"/>
                <a:gd name="T25" fmla="*/ 32 h 34"/>
                <a:gd name="T26" fmla="*/ 34 w 62"/>
                <a:gd name="T27" fmla="*/ 33 h 34"/>
                <a:gd name="T28" fmla="*/ 41 w 62"/>
                <a:gd name="T29" fmla="*/ 32 h 34"/>
                <a:gd name="T30" fmla="*/ 46 w 62"/>
                <a:gd name="T31" fmla="*/ 32 h 34"/>
                <a:gd name="T32" fmla="*/ 49 w 62"/>
                <a:gd name="T33" fmla="*/ 28 h 34"/>
                <a:gd name="T34" fmla="*/ 52 w 62"/>
                <a:gd name="T35" fmla="*/ 27 h 34"/>
                <a:gd name="T36" fmla="*/ 56 w 62"/>
                <a:gd name="T37" fmla="*/ 30 h 34"/>
                <a:gd name="T38" fmla="*/ 61 w 62"/>
                <a:gd name="T39" fmla="*/ 32 h 34"/>
                <a:gd name="T40" fmla="*/ 59 w 62"/>
                <a:gd name="T41" fmla="*/ 28 h 34"/>
                <a:gd name="T42" fmla="*/ 62 w 62"/>
                <a:gd name="T43" fmla="*/ 25 h 34"/>
                <a:gd name="T44" fmla="*/ 59 w 62"/>
                <a:gd name="T45" fmla="*/ 21 h 34"/>
                <a:gd name="T46" fmla="*/ 54 w 62"/>
                <a:gd name="T47" fmla="*/ 21 h 34"/>
                <a:gd name="T48" fmla="*/ 54 w 62"/>
                <a:gd name="T49" fmla="*/ 17 h 34"/>
                <a:gd name="T50" fmla="*/ 50 w 62"/>
                <a:gd name="T51" fmla="*/ 15 h 34"/>
                <a:gd name="T52" fmla="*/ 47 w 62"/>
                <a:gd name="T53" fmla="*/ 11 h 34"/>
                <a:gd name="T54" fmla="*/ 42 w 62"/>
                <a:gd name="T55" fmla="*/ 10 h 34"/>
                <a:gd name="T56" fmla="*/ 39 w 62"/>
                <a:gd name="T57" fmla="*/ 11 h 34"/>
                <a:gd name="T58" fmla="*/ 32 w 62"/>
                <a:gd name="T59" fmla="*/ 12 h 34"/>
                <a:gd name="T60" fmla="*/ 25 w 62"/>
                <a:gd name="T61" fmla="*/ 7 h 34"/>
                <a:gd name="T62" fmla="*/ 21 w 62"/>
                <a:gd name="T63" fmla="*/ 4 h 34"/>
                <a:gd name="T64" fmla="*/ 14 w 62"/>
                <a:gd name="T65" fmla="*/ 4 h 34"/>
                <a:gd name="T66" fmla="*/ 8 w 62"/>
                <a:gd name="T67" fmla="*/ 2 h 34"/>
                <a:gd name="T68" fmla="*/ 2 w 62"/>
                <a:gd name="T69" fmla="*/ 2 h 34"/>
                <a:gd name="T70" fmla="*/ 0 w 62"/>
                <a:gd name="T7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4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5460281" y="3703849"/>
              <a:ext cx="98803" cy="35928"/>
            </a:xfrm>
            <a:custGeom>
              <a:avLst/>
              <a:gdLst>
                <a:gd name="T0" fmla="*/ 0 w 28"/>
                <a:gd name="T1" fmla="*/ 10 h 10"/>
                <a:gd name="T2" fmla="*/ 7 w 28"/>
                <a:gd name="T3" fmla="*/ 9 h 10"/>
                <a:gd name="T4" fmla="*/ 11 w 28"/>
                <a:gd name="T5" fmla="*/ 7 h 10"/>
                <a:gd name="T6" fmla="*/ 24 w 28"/>
                <a:gd name="T7" fmla="*/ 7 h 10"/>
                <a:gd name="T8" fmla="*/ 28 w 28"/>
                <a:gd name="T9" fmla="*/ 3 h 10"/>
                <a:gd name="T10" fmla="*/ 25 w 28"/>
                <a:gd name="T11" fmla="*/ 1 h 10"/>
                <a:gd name="T12" fmla="*/ 19 w 28"/>
                <a:gd name="T13" fmla="*/ 1 h 10"/>
                <a:gd name="T14" fmla="*/ 11 w 28"/>
                <a:gd name="T15" fmla="*/ 1 h 10"/>
                <a:gd name="T16" fmla="*/ 8 w 28"/>
                <a:gd name="T17" fmla="*/ 2 h 10"/>
                <a:gd name="T18" fmla="*/ 4 w 28"/>
                <a:gd name="T19" fmla="*/ 3 h 10"/>
                <a:gd name="T20" fmla="*/ 0 w 28"/>
                <a:gd name="T21" fmla="*/ 4 h 10"/>
                <a:gd name="T22" fmla="*/ 1 w 28"/>
                <a:gd name="T23" fmla="*/ 5 h 10"/>
                <a:gd name="T24" fmla="*/ 1 w 28"/>
                <a:gd name="T25" fmla="*/ 6 h 10"/>
                <a:gd name="T26" fmla="*/ 0 w 28"/>
                <a:gd name="T27" fmla="*/ 7 h 10"/>
                <a:gd name="T28" fmla="*/ 0 w 28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5460281" y="3703849"/>
              <a:ext cx="98803" cy="35928"/>
            </a:xfrm>
            <a:custGeom>
              <a:avLst/>
              <a:gdLst>
                <a:gd name="T0" fmla="*/ 0 w 28"/>
                <a:gd name="T1" fmla="*/ 10 h 10"/>
                <a:gd name="T2" fmla="*/ 7 w 28"/>
                <a:gd name="T3" fmla="*/ 9 h 10"/>
                <a:gd name="T4" fmla="*/ 11 w 28"/>
                <a:gd name="T5" fmla="*/ 7 h 10"/>
                <a:gd name="T6" fmla="*/ 24 w 28"/>
                <a:gd name="T7" fmla="*/ 7 h 10"/>
                <a:gd name="T8" fmla="*/ 28 w 28"/>
                <a:gd name="T9" fmla="*/ 3 h 10"/>
                <a:gd name="T10" fmla="*/ 25 w 28"/>
                <a:gd name="T11" fmla="*/ 1 h 10"/>
                <a:gd name="T12" fmla="*/ 19 w 28"/>
                <a:gd name="T13" fmla="*/ 1 h 10"/>
                <a:gd name="T14" fmla="*/ 11 w 28"/>
                <a:gd name="T15" fmla="*/ 1 h 10"/>
                <a:gd name="T16" fmla="*/ 8 w 28"/>
                <a:gd name="T17" fmla="*/ 2 h 10"/>
                <a:gd name="T18" fmla="*/ 4 w 28"/>
                <a:gd name="T19" fmla="*/ 3 h 10"/>
                <a:gd name="T20" fmla="*/ 0 w 28"/>
                <a:gd name="T21" fmla="*/ 4 h 10"/>
                <a:gd name="T22" fmla="*/ 1 w 28"/>
                <a:gd name="T23" fmla="*/ 5 h 10"/>
                <a:gd name="T24" fmla="*/ 1 w 28"/>
                <a:gd name="T25" fmla="*/ 6 h 10"/>
                <a:gd name="T26" fmla="*/ 0 w 28"/>
                <a:gd name="T27" fmla="*/ 7 h 10"/>
                <a:gd name="T28" fmla="*/ 0 w 28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6234532" y="4127801"/>
              <a:ext cx="183233" cy="246108"/>
            </a:xfrm>
            <a:custGeom>
              <a:avLst/>
              <a:gdLst>
                <a:gd name="T0" fmla="*/ 20 w 52"/>
                <a:gd name="T1" fmla="*/ 70 h 70"/>
                <a:gd name="T2" fmla="*/ 23 w 52"/>
                <a:gd name="T3" fmla="*/ 65 h 70"/>
                <a:gd name="T4" fmla="*/ 28 w 52"/>
                <a:gd name="T5" fmla="*/ 67 h 70"/>
                <a:gd name="T6" fmla="*/ 30 w 52"/>
                <a:gd name="T7" fmla="*/ 63 h 70"/>
                <a:gd name="T8" fmla="*/ 28 w 52"/>
                <a:gd name="T9" fmla="*/ 56 h 70"/>
                <a:gd name="T10" fmla="*/ 28 w 52"/>
                <a:gd name="T11" fmla="*/ 54 h 70"/>
                <a:gd name="T12" fmla="*/ 34 w 52"/>
                <a:gd name="T13" fmla="*/ 52 h 70"/>
                <a:gd name="T14" fmla="*/ 34 w 52"/>
                <a:gd name="T15" fmla="*/ 48 h 70"/>
                <a:gd name="T16" fmla="*/ 37 w 52"/>
                <a:gd name="T17" fmla="*/ 51 h 70"/>
                <a:gd name="T18" fmla="*/ 43 w 52"/>
                <a:gd name="T19" fmla="*/ 50 h 70"/>
                <a:gd name="T20" fmla="*/ 47 w 52"/>
                <a:gd name="T21" fmla="*/ 55 h 70"/>
                <a:gd name="T22" fmla="*/ 50 w 52"/>
                <a:gd name="T23" fmla="*/ 50 h 70"/>
                <a:gd name="T24" fmla="*/ 48 w 52"/>
                <a:gd name="T25" fmla="*/ 45 h 70"/>
                <a:gd name="T26" fmla="*/ 48 w 52"/>
                <a:gd name="T27" fmla="*/ 40 h 70"/>
                <a:gd name="T28" fmla="*/ 47 w 52"/>
                <a:gd name="T29" fmla="*/ 36 h 70"/>
                <a:gd name="T30" fmla="*/ 47 w 52"/>
                <a:gd name="T31" fmla="*/ 31 h 70"/>
                <a:gd name="T32" fmla="*/ 43 w 52"/>
                <a:gd name="T33" fmla="*/ 27 h 70"/>
                <a:gd name="T34" fmla="*/ 45 w 52"/>
                <a:gd name="T35" fmla="*/ 26 h 70"/>
                <a:gd name="T36" fmla="*/ 44 w 52"/>
                <a:gd name="T37" fmla="*/ 21 h 70"/>
                <a:gd name="T38" fmla="*/ 47 w 52"/>
                <a:gd name="T39" fmla="*/ 19 h 70"/>
                <a:gd name="T40" fmla="*/ 52 w 52"/>
                <a:gd name="T41" fmla="*/ 19 h 70"/>
                <a:gd name="T42" fmla="*/ 52 w 52"/>
                <a:gd name="T43" fmla="*/ 12 h 70"/>
                <a:gd name="T44" fmla="*/ 47 w 52"/>
                <a:gd name="T45" fmla="*/ 11 h 70"/>
                <a:gd name="T46" fmla="*/ 42 w 52"/>
                <a:gd name="T47" fmla="*/ 11 h 70"/>
                <a:gd name="T48" fmla="*/ 41 w 52"/>
                <a:gd name="T49" fmla="*/ 8 h 70"/>
                <a:gd name="T50" fmla="*/ 41 w 52"/>
                <a:gd name="T51" fmla="*/ 1 h 70"/>
                <a:gd name="T52" fmla="*/ 35 w 52"/>
                <a:gd name="T53" fmla="*/ 1 h 70"/>
                <a:gd name="T54" fmla="*/ 30 w 52"/>
                <a:gd name="T55" fmla="*/ 2 h 70"/>
                <a:gd name="T56" fmla="*/ 25 w 52"/>
                <a:gd name="T57" fmla="*/ 3 h 70"/>
                <a:gd name="T58" fmla="*/ 24 w 52"/>
                <a:gd name="T59" fmla="*/ 15 h 70"/>
                <a:gd name="T60" fmla="*/ 7 w 52"/>
                <a:gd name="T61" fmla="*/ 14 h 70"/>
                <a:gd name="T62" fmla="*/ 6 w 52"/>
                <a:gd name="T63" fmla="*/ 16 h 70"/>
                <a:gd name="T64" fmla="*/ 6 w 52"/>
                <a:gd name="T65" fmla="*/ 19 h 70"/>
                <a:gd name="T66" fmla="*/ 8 w 52"/>
                <a:gd name="T67" fmla="*/ 21 h 70"/>
                <a:gd name="T68" fmla="*/ 8 w 52"/>
                <a:gd name="T69" fmla="*/ 26 h 70"/>
                <a:gd name="T70" fmla="*/ 4 w 52"/>
                <a:gd name="T71" fmla="*/ 26 h 70"/>
                <a:gd name="T72" fmla="*/ 5 w 52"/>
                <a:gd name="T73" fmla="*/ 28 h 70"/>
                <a:gd name="T74" fmla="*/ 4 w 52"/>
                <a:gd name="T75" fmla="*/ 30 h 70"/>
                <a:gd name="T76" fmla="*/ 6 w 52"/>
                <a:gd name="T77" fmla="*/ 32 h 70"/>
                <a:gd name="T78" fmla="*/ 3 w 52"/>
                <a:gd name="T79" fmla="*/ 40 h 70"/>
                <a:gd name="T80" fmla="*/ 0 w 52"/>
                <a:gd name="T81" fmla="*/ 40 h 70"/>
                <a:gd name="T82" fmla="*/ 0 w 52"/>
                <a:gd name="T83" fmla="*/ 43 h 70"/>
                <a:gd name="T84" fmla="*/ 3 w 52"/>
                <a:gd name="T85" fmla="*/ 43 h 70"/>
                <a:gd name="T86" fmla="*/ 3 w 52"/>
                <a:gd name="T87" fmla="*/ 47 h 70"/>
                <a:gd name="T88" fmla="*/ 6 w 52"/>
                <a:gd name="T89" fmla="*/ 47 h 70"/>
                <a:gd name="T90" fmla="*/ 6 w 52"/>
                <a:gd name="T91" fmla="*/ 49 h 70"/>
                <a:gd name="T92" fmla="*/ 8 w 52"/>
                <a:gd name="T93" fmla="*/ 50 h 70"/>
                <a:gd name="T94" fmla="*/ 4 w 52"/>
                <a:gd name="T95" fmla="*/ 50 h 70"/>
                <a:gd name="T96" fmla="*/ 4 w 52"/>
                <a:gd name="T97" fmla="*/ 52 h 70"/>
                <a:gd name="T98" fmla="*/ 18 w 52"/>
                <a:gd name="T99" fmla="*/ 64 h 70"/>
                <a:gd name="T100" fmla="*/ 18 w 52"/>
                <a:gd name="T101" fmla="*/ 69 h 70"/>
                <a:gd name="T102" fmla="*/ 20 w 52"/>
                <a:gd name="T10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7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6234532" y="4127801"/>
              <a:ext cx="183233" cy="246108"/>
            </a:xfrm>
            <a:custGeom>
              <a:avLst/>
              <a:gdLst>
                <a:gd name="T0" fmla="*/ 20 w 52"/>
                <a:gd name="T1" fmla="*/ 70 h 70"/>
                <a:gd name="T2" fmla="*/ 23 w 52"/>
                <a:gd name="T3" fmla="*/ 65 h 70"/>
                <a:gd name="T4" fmla="*/ 28 w 52"/>
                <a:gd name="T5" fmla="*/ 67 h 70"/>
                <a:gd name="T6" fmla="*/ 30 w 52"/>
                <a:gd name="T7" fmla="*/ 63 h 70"/>
                <a:gd name="T8" fmla="*/ 28 w 52"/>
                <a:gd name="T9" fmla="*/ 56 h 70"/>
                <a:gd name="T10" fmla="*/ 28 w 52"/>
                <a:gd name="T11" fmla="*/ 54 h 70"/>
                <a:gd name="T12" fmla="*/ 34 w 52"/>
                <a:gd name="T13" fmla="*/ 52 h 70"/>
                <a:gd name="T14" fmla="*/ 34 w 52"/>
                <a:gd name="T15" fmla="*/ 48 h 70"/>
                <a:gd name="T16" fmla="*/ 37 w 52"/>
                <a:gd name="T17" fmla="*/ 51 h 70"/>
                <a:gd name="T18" fmla="*/ 43 w 52"/>
                <a:gd name="T19" fmla="*/ 50 h 70"/>
                <a:gd name="T20" fmla="*/ 47 w 52"/>
                <a:gd name="T21" fmla="*/ 55 h 70"/>
                <a:gd name="T22" fmla="*/ 50 w 52"/>
                <a:gd name="T23" fmla="*/ 50 h 70"/>
                <a:gd name="T24" fmla="*/ 48 w 52"/>
                <a:gd name="T25" fmla="*/ 45 h 70"/>
                <a:gd name="T26" fmla="*/ 48 w 52"/>
                <a:gd name="T27" fmla="*/ 40 h 70"/>
                <a:gd name="T28" fmla="*/ 47 w 52"/>
                <a:gd name="T29" fmla="*/ 36 h 70"/>
                <a:gd name="T30" fmla="*/ 47 w 52"/>
                <a:gd name="T31" fmla="*/ 31 h 70"/>
                <a:gd name="T32" fmla="*/ 43 w 52"/>
                <a:gd name="T33" fmla="*/ 27 h 70"/>
                <a:gd name="T34" fmla="*/ 45 w 52"/>
                <a:gd name="T35" fmla="*/ 26 h 70"/>
                <a:gd name="T36" fmla="*/ 44 w 52"/>
                <a:gd name="T37" fmla="*/ 21 h 70"/>
                <a:gd name="T38" fmla="*/ 47 w 52"/>
                <a:gd name="T39" fmla="*/ 19 h 70"/>
                <a:gd name="T40" fmla="*/ 52 w 52"/>
                <a:gd name="T41" fmla="*/ 19 h 70"/>
                <a:gd name="T42" fmla="*/ 52 w 52"/>
                <a:gd name="T43" fmla="*/ 12 h 70"/>
                <a:gd name="T44" fmla="*/ 47 w 52"/>
                <a:gd name="T45" fmla="*/ 11 h 70"/>
                <a:gd name="T46" fmla="*/ 42 w 52"/>
                <a:gd name="T47" fmla="*/ 11 h 70"/>
                <a:gd name="T48" fmla="*/ 41 w 52"/>
                <a:gd name="T49" fmla="*/ 8 h 70"/>
                <a:gd name="T50" fmla="*/ 41 w 52"/>
                <a:gd name="T51" fmla="*/ 1 h 70"/>
                <a:gd name="T52" fmla="*/ 35 w 52"/>
                <a:gd name="T53" fmla="*/ 1 h 70"/>
                <a:gd name="T54" fmla="*/ 30 w 52"/>
                <a:gd name="T55" fmla="*/ 2 h 70"/>
                <a:gd name="T56" fmla="*/ 25 w 52"/>
                <a:gd name="T57" fmla="*/ 3 h 70"/>
                <a:gd name="T58" fmla="*/ 24 w 52"/>
                <a:gd name="T59" fmla="*/ 15 h 70"/>
                <a:gd name="T60" fmla="*/ 7 w 52"/>
                <a:gd name="T61" fmla="*/ 14 h 70"/>
                <a:gd name="T62" fmla="*/ 6 w 52"/>
                <a:gd name="T63" fmla="*/ 16 h 70"/>
                <a:gd name="T64" fmla="*/ 6 w 52"/>
                <a:gd name="T65" fmla="*/ 19 h 70"/>
                <a:gd name="T66" fmla="*/ 8 w 52"/>
                <a:gd name="T67" fmla="*/ 21 h 70"/>
                <a:gd name="T68" fmla="*/ 8 w 52"/>
                <a:gd name="T69" fmla="*/ 26 h 70"/>
                <a:gd name="T70" fmla="*/ 4 w 52"/>
                <a:gd name="T71" fmla="*/ 26 h 70"/>
                <a:gd name="T72" fmla="*/ 5 w 52"/>
                <a:gd name="T73" fmla="*/ 28 h 70"/>
                <a:gd name="T74" fmla="*/ 4 w 52"/>
                <a:gd name="T75" fmla="*/ 30 h 70"/>
                <a:gd name="T76" fmla="*/ 6 w 52"/>
                <a:gd name="T77" fmla="*/ 32 h 70"/>
                <a:gd name="T78" fmla="*/ 3 w 52"/>
                <a:gd name="T79" fmla="*/ 40 h 70"/>
                <a:gd name="T80" fmla="*/ 0 w 52"/>
                <a:gd name="T81" fmla="*/ 40 h 70"/>
                <a:gd name="T82" fmla="*/ 0 w 52"/>
                <a:gd name="T83" fmla="*/ 43 h 70"/>
                <a:gd name="T84" fmla="*/ 3 w 52"/>
                <a:gd name="T85" fmla="*/ 43 h 70"/>
                <a:gd name="T86" fmla="*/ 3 w 52"/>
                <a:gd name="T87" fmla="*/ 47 h 70"/>
                <a:gd name="T88" fmla="*/ 6 w 52"/>
                <a:gd name="T89" fmla="*/ 47 h 70"/>
                <a:gd name="T90" fmla="*/ 6 w 52"/>
                <a:gd name="T91" fmla="*/ 49 h 70"/>
                <a:gd name="T92" fmla="*/ 8 w 52"/>
                <a:gd name="T93" fmla="*/ 50 h 70"/>
                <a:gd name="T94" fmla="*/ 4 w 52"/>
                <a:gd name="T95" fmla="*/ 50 h 70"/>
                <a:gd name="T96" fmla="*/ 4 w 52"/>
                <a:gd name="T97" fmla="*/ 52 h 70"/>
                <a:gd name="T98" fmla="*/ 18 w 52"/>
                <a:gd name="T99" fmla="*/ 64 h 70"/>
                <a:gd name="T100" fmla="*/ 18 w 52"/>
                <a:gd name="T101" fmla="*/ 69 h 70"/>
                <a:gd name="T102" fmla="*/ 20 w 52"/>
                <a:gd name="T10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7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4305193" y="3996664"/>
              <a:ext cx="98803" cy="179641"/>
            </a:xfrm>
            <a:custGeom>
              <a:avLst/>
              <a:gdLst>
                <a:gd name="T0" fmla="*/ 5 w 28"/>
                <a:gd name="T1" fmla="*/ 1 h 51"/>
                <a:gd name="T2" fmla="*/ 5 w 28"/>
                <a:gd name="T3" fmla="*/ 3 h 51"/>
                <a:gd name="T4" fmla="*/ 4 w 28"/>
                <a:gd name="T5" fmla="*/ 6 h 51"/>
                <a:gd name="T6" fmla="*/ 0 w 28"/>
                <a:gd name="T7" fmla="*/ 13 h 51"/>
                <a:gd name="T8" fmla="*/ 1 w 28"/>
                <a:gd name="T9" fmla="*/ 24 h 51"/>
                <a:gd name="T10" fmla="*/ 5 w 28"/>
                <a:gd name="T11" fmla="*/ 31 h 51"/>
                <a:gd name="T12" fmla="*/ 4 w 28"/>
                <a:gd name="T13" fmla="*/ 39 h 51"/>
                <a:gd name="T14" fmla="*/ 0 w 28"/>
                <a:gd name="T15" fmla="*/ 45 h 51"/>
                <a:gd name="T16" fmla="*/ 3 w 28"/>
                <a:gd name="T17" fmla="*/ 50 h 51"/>
                <a:gd name="T18" fmla="*/ 8 w 28"/>
                <a:gd name="T19" fmla="*/ 48 h 51"/>
                <a:gd name="T20" fmla="*/ 13 w 28"/>
                <a:gd name="T21" fmla="*/ 47 h 51"/>
                <a:gd name="T22" fmla="*/ 16 w 28"/>
                <a:gd name="T23" fmla="*/ 50 h 51"/>
                <a:gd name="T24" fmla="*/ 21 w 28"/>
                <a:gd name="T25" fmla="*/ 42 h 51"/>
                <a:gd name="T26" fmla="*/ 23 w 28"/>
                <a:gd name="T27" fmla="*/ 33 h 51"/>
                <a:gd name="T28" fmla="*/ 24 w 28"/>
                <a:gd name="T29" fmla="*/ 27 h 51"/>
                <a:gd name="T30" fmla="*/ 28 w 28"/>
                <a:gd name="T31" fmla="*/ 20 h 51"/>
                <a:gd name="T32" fmla="*/ 27 w 28"/>
                <a:gd name="T33" fmla="*/ 16 h 51"/>
                <a:gd name="T34" fmla="*/ 25 w 28"/>
                <a:gd name="T35" fmla="*/ 16 h 51"/>
                <a:gd name="T36" fmla="*/ 23 w 28"/>
                <a:gd name="T37" fmla="*/ 13 h 51"/>
                <a:gd name="T38" fmla="*/ 21 w 28"/>
                <a:gd name="T39" fmla="*/ 13 h 51"/>
                <a:gd name="T40" fmla="*/ 18 w 28"/>
                <a:gd name="T41" fmla="*/ 6 h 51"/>
                <a:gd name="T42" fmla="*/ 11 w 28"/>
                <a:gd name="T43" fmla="*/ 3 h 51"/>
                <a:gd name="T44" fmla="*/ 6 w 28"/>
                <a:gd name="T45" fmla="*/ 3 h 51"/>
                <a:gd name="T46" fmla="*/ 5 w 28"/>
                <a:gd name="T47" fmla="*/ 0 h 51"/>
                <a:gd name="T48" fmla="*/ 5 w 28"/>
                <a:gd name="T4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51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4" name="Freeform 243"/>
            <p:cNvSpPr>
              <a:spLocks/>
            </p:cNvSpPr>
            <p:nvPr/>
          </p:nvSpPr>
          <p:spPr bwMode="auto">
            <a:xfrm>
              <a:off x="4305193" y="3996664"/>
              <a:ext cx="98803" cy="179641"/>
            </a:xfrm>
            <a:custGeom>
              <a:avLst/>
              <a:gdLst>
                <a:gd name="T0" fmla="*/ 5 w 28"/>
                <a:gd name="T1" fmla="*/ 1 h 51"/>
                <a:gd name="T2" fmla="*/ 5 w 28"/>
                <a:gd name="T3" fmla="*/ 3 h 51"/>
                <a:gd name="T4" fmla="*/ 4 w 28"/>
                <a:gd name="T5" fmla="*/ 6 h 51"/>
                <a:gd name="T6" fmla="*/ 0 w 28"/>
                <a:gd name="T7" fmla="*/ 13 h 51"/>
                <a:gd name="T8" fmla="*/ 1 w 28"/>
                <a:gd name="T9" fmla="*/ 24 h 51"/>
                <a:gd name="T10" fmla="*/ 5 w 28"/>
                <a:gd name="T11" fmla="*/ 31 h 51"/>
                <a:gd name="T12" fmla="*/ 4 w 28"/>
                <a:gd name="T13" fmla="*/ 39 h 51"/>
                <a:gd name="T14" fmla="*/ 0 w 28"/>
                <a:gd name="T15" fmla="*/ 45 h 51"/>
                <a:gd name="T16" fmla="*/ 3 w 28"/>
                <a:gd name="T17" fmla="*/ 50 h 51"/>
                <a:gd name="T18" fmla="*/ 8 w 28"/>
                <a:gd name="T19" fmla="*/ 48 h 51"/>
                <a:gd name="T20" fmla="*/ 13 w 28"/>
                <a:gd name="T21" fmla="*/ 47 h 51"/>
                <a:gd name="T22" fmla="*/ 16 w 28"/>
                <a:gd name="T23" fmla="*/ 50 h 51"/>
                <a:gd name="T24" fmla="*/ 21 w 28"/>
                <a:gd name="T25" fmla="*/ 42 h 51"/>
                <a:gd name="T26" fmla="*/ 23 w 28"/>
                <a:gd name="T27" fmla="*/ 33 h 51"/>
                <a:gd name="T28" fmla="*/ 24 w 28"/>
                <a:gd name="T29" fmla="*/ 27 h 51"/>
                <a:gd name="T30" fmla="*/ 28 w 28"/>
                <a:gd name="T31" fmla="*/ 20 h 51"/>
                <a:gd name="T32" fmla="*/ 27 w 28"/>
                <a:gd name="T33" fmla="*/ 16 h 51"/>
                <a:gd name="T34" fmla="*/ 25 w 28"/>
                <a:gd name="T35" fmla="*/ 16 h 51"/>
                <a:gd name="T36" fmla="*/ 23 w 28"/>
                <a:gd name="T37" fmla="*/ 13 h 51"/>
                <a:gd name="T38" fmla="*/ 21 w 28"/>
                <a:gd name="T39" fmla="*/ 13 h 51"/>
                <a:gd name="T40" fmla="*/ 18 w 28"/>
                <a:gd name="T41" fmla="*/ 6 h 51"/>
                <a:gd name="T42" fmla="*/ 11 w 28"/>
                <a:gd name="T43" fmla="*/ 3 h 51"/>
                <a:gd name="T44" fmla="*/ 6 w 28"/>
                <a:gd name="T45" fmla="*/ 3 h 51"/>
                <a:gd name="T46" fmla="*/ 5 w 28"/>
                <a:gd name="T47" fmla="*/ 0 h 51"/>
                <a:gd name="T48" fmla="*/ 5 w 28"/>
                <a:gd name="T4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51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5" name="Freeform 244"/>
            <p:cNvSpPr>
              <a:spLocks noEditPoints="1"/>
            </p:cNvSpPr>
            <p:nvPr/>
          </p:nvSpPr>
          <p:spPr bwMode="auto">
            <a:xfrm>
              <a:off x="5823155" y="2171516"/>
              <a:ext cx="5252689" cy="2942512"/>
            </a:xfrm>
            <a:custGeom>
              <a:avLst/>
              <a:gdLst>
                <a:gd name="T0" fmla="*/ 1458 w 1491"/>
                <a:gd name="T1" fmla="*/ 814 h 835"/>
                <a:gd name="T2" fmla="*/ 1471 w 1491"/>
                <a:gd name="T3" fmla="*/ 831 h 835"/>
                <a:gd name="T4" fmla="*/ 1482 w 1491"/>
                <a:gd name="T5" fmla="*/ 834 h 835"/>
                <a:gd name="T6" fmla="*/ 1476 w 1491"/>
                <a:gd name="T7" fmla="*/ 826 h 835"/>
                <a:gd name="T8" fmla="*/ 1470 w 1491"/>
                <a:gd name="T9" fmla="*/ 822 h 835"/>
                <a:gd name="T10" fmla="*/ 1457 w 1491"/>
                <a:gd name="T11" fmla="*/ 809 h 835"/>
                <a:gd name="T12" fmla="*/ 1482 w 1491"/>
                <a:gd name="T13" fmla="*/ 821 h 835"/>
                <a:gd name="T14" fmla="*/ 1488 w 1491"/>
                <a:gd name="T15" fmla="*/ 826 h 835"/>
                <a:gd name="T16" fmla="*/ 517 w 1491"/>
                <a:gd name="T17" fmla="*/ 815 h 835"/>
                <a:gd name="T18" fmla="*/ 519 w 1491"/>
                <a:gd name="T19" fmla="*/ 815 h 835"/>
                <a:gd name="T20" fmla="*/ 65 w 1491"/>
                <a:gd name="T21" fmla="*/ 112 h 835"/>
                <a:gd name="T22" fmla="*/ 50 w 1491"/>
                <a:gd name="T23" fmla="*/ 109 h 835"/>
                <a:gd name="T24" fmla="*/ 34 w 1491"/>
                <a:gd name="T25" fmla="*/ 105 h 835"/>
                <a:gd name="T26" fmla="*/ 33 w 1491"/>
                <a:gd name="T27" fmla="*/ 97 h 835"/>
                <a:gd name="T28" fmla="*/ 36 w 1491"/>
                <a:gd name="T29" fmla="*/ 85 h 835"/>
                <a:gd name="T30" fmla="*/ 36 w 1491"/>
                <a:gd name="T31" fmla="*/ 77 h 835"/>
                <a:gd name="T32" fmla="*/ 33 w 1491"/>
                <a:gd name="T33" fmla="*/ 68 h 835"/>
                <a:gd name="T34" fmla="*/ 23 w 1491"/>
                <a:gd name="T35" fmla="*/ 56 h 835"/>
                <a:gd name="T36" fmla="*/ 19 w 1491"/>
                <a:gd name="T37" fmla="*/ 52 h 835"/>
                <a:gd name="T38" fmla="*/ 18 w 1491"/>
                <a:gd name="T39" fmla="*/ 49 h 835"/>
                <a:gd name="T40" fmla="*/ 14 w 1491"/>
                <a:gd name="T41" fmla="*/ 50 h 835"/>
                <a:gd name="T42" fmla="*/ 8 w 1491"/>
                <a:gd name="T43" fmla="*/ 43 h 835"/>
                <a:gd name="T44" fmla="*/ 2 w 1491"/>
                <a:gd name="T45" fmla="*/ 41 h 835"/>
                <a:gd name="T46" fmla="*/ 5 w 1491"/>
                <a:gd name="T47" fmla="*/ 38 h 835"/>
                <a:gd name="T48" fmla="*/ 4 w 1491"/>
                <a:gd name="T49" fmla="*/ 33 h 835"/>
                <a:gd name="T50" fmla="*/ 16 w 1491"/>
                <a:gd name="T51" fmla="*/ 35 h 835"/>
                <a:gd name="T52" fmla="*/ 22 w 1491"/>
                <a:gd name="T53" fmla="*/ 33 h 835"/>
                <a:gd name="T54" fmla="*/ 31 w 1491"/>
                <a:gd name="T55" fmla="*/ 31 h 835"/>
                <a:gd name="T56" fmla="*/ 26 w 1491"/>
                <a:gd name="T57" fmla="*/ 18 h 835"/>
                <a:gd name="T58" fmla="*/ 45 w 1491"/>
                <a:gd name="T59" fmla="*/ 17 h 835"/>
                <a:gd name="T60" fmla="*/ 56 w 1491"/>
                <a:gd name="T61" fmla="*/ 5 h 835"/>
                <a:gd name="T62" fmla="*/ 63 w 1491"/>
                <a:gd name="T63" fmla="*/ 3 h 835"/>
                <a:gd name="T64" fmla="*/ 70 w 1491"/>
                <a:gd name="T65" fmla="*/ 10 h 835"/>
                <a:gd name="T66" fmla="*/ 80 w 1491"/>
                <a:gd name="T67" fmla="*/ 17 h 835"/>
                <a:gd name="T68" fmla="*/ 88 w 1491"/>
                <a:gd name="T69" fmla="*/ 21 h 835"/>
                <a:gd name="T70" fmla="*/ 94 w 1491"/>
                <a:gd name="T71" fmla="*/ 24 h 835"/>
                <a:gd name="T72" fmla="*/ 109 w 1491"/>
                <a:gd name="T73" fmla="*/ 28 h 835"/>
                <a:gd name="T74" fmla="*/ 112 w 1491"/>
                <a:gd name="T75" fmla="*/ 39 h 835"/>
                <a:gd name="T76" fmla="*/ 108 w 1491"/>
                <a:gd name="T77" fmla="*/ 50 h 835"/>
                <a:gd name="T78" fmla="*/ 95 w 1491"/>
                <a:gd name="T79" fmla="*/ 64 h 835"/>
                <a:gd name="T80" fmla="*/ 104 w 1491"/>
                <a:gd name="T81" fmla="*/ 71 h 835"/>
                <a:gd name="T82" fmla="*/ 102 w 1491"/>
                <a:gd name="T83" fmla="*/ 79 h 835"/>
                <a:gd name="T84" fmla="*/ 106 w 1491"/>
                <a:gd name="T85" fmla="*/ 92 h 835"/>
                <a:gd name="T86" fmla="*/ 104 w 1491"/>
                <a:gd name="T87" fmla="*/ 97 h 835"/>
                <a:gd name="T88" fmla="*/ 102 w 1491"/>
                <a:gd name="T89" fmla="*/ 98 h 835"/>
                <a:gd name="T90" fmla="*/ 95 w 1491"/>
                <a:gd name="T91" fmla="*/ 104 h 835"/>
                <a:gd name="T92" fmla="*/ 87 w 1491"/>
                <a:gd name="T93" fmla="*/ 99 h 835"/>
                <a:gd name="T94" fmla="*/ 74 w 1491"/>
                <a:gd name="T95" fmla="*/ 103 h 835"/>
                <a:gd name="T96" fmla="*/ 123 w 1491"/>
                <a:gd name="T97" fmla="*/ 103 h 835"/>
                <a:gd name="T98" fmla="*/ 117 w 1491"/>
                <a:gd name="T99" fmla="*/ 119 h 835"/>
                <a:gd name="T100" fmla="*/ 125 w 1491"/>
                <a:gd name="T101" fmla="*/ 1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1" h="835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6" name="Freeform 245"/>
            <p:cNvSpPr>
              <a:spLocks noEditPoints="1"/>
            </p:cNvSpPr>
            <p:nvPr/>
          </p:nvSpPr>
          <p:spPr bwMode="auto">
            <a:xfrm>
              <a:off x="5823155" y="2171516"/>
              <a:ext cx="5252689" cy="2942512"/>
            </a:xfrm>
            <a:custGeom>
              <a:avLst/>
              <a:gdLst>
                <a:gd name="T0" fmla="*/ 1458 w 1491"/>
                <a:gd name="T1" fmla="*/ 814 h 835"/>
                <a:gd name="T2" fmla="*/ 1471 w 1491"/>
                <a:gd name="T3" fmla="*/ 831 h 835"/>
                <a:gd name="T4" fmla="*/ 1482 w 1491"/>
                <a:gd name="T5" fmla="*/ 834 h 835"/>
                <a:gd name="T6" fmla="*/ 1476 w 1491"/>
                <a:gd name="T7" fmla="*/ 826 h 835"/>
                <a:gd name="T8" fmla="*/ 1470 w 1491"/>
                <a:gd name="T9" fmla="*/ 822 h 835"/>
                <a:gd name="T10" fmla="*/ 1457 w 1491"/>
                <a:gd name="T11" fmla="*/ 809 h 835"/>
                <a:gd name="T12" fmla="*/ 1482 w 1491"/>
                <a:gd name="T13" fmla="*/ 821 h 835"/>
                <a:gd name="T14" fmla="*/ 1488 w 1491"/>
                <a:gd name="T15" fmla="*/ 826 h 835"/>
                <a:gd name="T16" fmla="*/ 517 w 1491"/>
                <a:gd name="T17" fmla="*/ 815 h 835"/>
                <a:gd name="T18" fmla="*/ 519 w 1491"/>
                <a:gd name="T19" fmla="*/ 815 h 835"/>
                <a:gd name="T20" fmla="*/ 65 w 1491"/>
                <a:gd name="T21" fmla="*/ 112 h 835"/>
                <a:gd name="T22" fmla="*/ 50 w 1491"/>
                <a:gd name="T23" fmla="*/ 109 h 835"/>
                <a:gd name="T24" fmla="*/ 34 w 1491"/>
                <a:gd name="T25" fmla="*/ 105 h 835"/>
                <a:gd name="T26" fmla="*/ 33 w 1491"/>
                <a:gd name="T27" fmla="*/ 97 h 835"/>
                <a:gd name="T28" fmla="*/ 36 w 1491"/>
                <a:gd name="T29" fmla="*/ 85 h 835"/>
                <a:gd name="T30" fmla="*/ 36 w 1491"/>
                <a:gd name="T31" fmla="*/ 77 h 835"/>
                <a:gd name="T32" fmla="*/ 33 w 1491"/>
                <a:gd name="T33" fmla="*/ 68 h 835"/>
                <a:gd name="T34" fmla="*/ 23 w 1491"/>
                <a:gd name="T35" fmla="*/ 56 h 835"/>
                <a:gd name="T36" fmla="*/ 19 w 1491"/>
                <a:gd name="T37" fmla="*/ 52 h 835"/>
                <a:gd name="T38" fmla="*/ 18 w 1491"/>
                <a:gd name="T39" fmla="*/ 49 h 835"/>
                <a:gd name="T40" fmla="*/ 14 w 1491"/>
                <a:gd name="T41" fmla="*/ 50 h 835"/>
                <a:gd name="T42" fmla="*/ 8 w 1491"/>
                <a:gd name="T43" fmla="*/ 43 h 835"/>
                <a:gd name="T44" fmla="*/ 2 w 1491"/>
                <a:gd name="T45" fmla="*/ 41 h 835"/>
                <a:gd name="T46" fmla="*/ 5 w 1491"/>
                <a:gd name="T47" fmla="*/ 38 h 835"/>
                <a:gd name="T48" fmla="*/ 4 w 1491"/>
                <a:gd name="T49" fmla="*/ 33 h 835"/>
                <a:gd name="T50" fmla="*/ 16 w 1491"/>
                <a:gd name="T51" fmla="*/ 35 h 835"/>
                <a:gd name="T52" fmla="*/ 22 w 1491"/>
                <a:gd name="T53" fmla="*/ 33 h 835"/>
                <a:gd name="T54" fmla="*/ 31 w 1491"/>
                <a:gd name="T55" fmla="*/ 31 h 835"/>
                <a:gd name="T56" fmla="*/ 26 w 1491"/>
                <a:gd name="T57" fmla="*/ 18 h 835"/>
                <a:gd name="T58" fmla="*/ 45 w 1491"/>
                <a:gd name="T59" fmla="*/ 17 h 835"/>
                <a:gd name="T60" fmla="*/ 56 w 1491"/>
                <a:gd name="T61" fmla="*/ 5 h 835"/>
                <a:gd name="T62" fmla="*/ 63 w 1491"/>
                <a:gd name="T63" fmla="*/ 3 h 835"/>
                <a:gd name="T64" fmla="*/ 70 w 1491"/>
                <a:gd name="T65" fmla="*/ 10 h 835"/>
                <a:gd name="T66" fmla="*/ 80 w 1491"/>
                <a:gd name="T67" fmla="*/ 17 h 835"/>
                <a:gd name="T68" fmla="*/ 88 w 1491"/>
                <a:gd name="T69" fmla="*/ 21 h 835"/>
                <a:gd name="T70" fmla="*/ 94 w 1491"/>
                <a:gd name="T71" fmla="*/ 24 h 835"/>
                <a:gd name="T72" fmla="*/ 109 w 1491"/>
                <a:gd name="T73" fmla="*/ 28 h 835"/>
                <a:gd name="T74" fmla="*/ 112 w 1491"/>
                <a:gd name="T75" fmla="*/ 39 h 835"/>
                <a:gd name="T76" fmla="*/ 108 w 1491"/>
                <a:gd name="T77" fmla="*/ 50 h 835"/>
                <a:gd name="T78" fmla="*/ 95 w 1491"/>
                <a:gd name="T79" fmla="*/ 64 h 835"/>
                <a:gd name="T80" fmla="*/ 104 w 1491"/>
                <a:gd name="T81" fmla="*/ 71 h 835"/>
                <a:gd name="T82" fmla="*/ 102 w 1491"/>
                <a:gd name="T83" fmla="*/ 79 h 835"/>
                <a:gd name="T84" fmla="*/ 106 w 1491"/>
                <a:gd name="T85" fmla="*/ 92 h 835"/>
                <a:gd name="T86" fmla="*/ 104 w 1491"/>
                <a:gd name="T87" fmla="*/ 97 h 835"/>
                <a:gd name="T88" fmla="*/ 102 w 1491"/>
                <a:gd name="T89" fmla="*/ 98 h 835"/>
                <a:gd name="T90" fmla="*/ 95 w 1491"/>
                <a:gd name="T91" fmla="*/ 104 h 835"/>
                <a:gd name="T92" fmla="*/ 87 w 1491"/>
                <a:gd name="T93" fmla="*/ 99 h 835"/>
                <a:gd name="T94" fmla="*/ 74 w 1491"/>
                <a:gd name="T95" fmla="*/ 103 h 835"/>
                <a:gd name="T96" fmla="*/ 123 w 1491"/>
                <a:gd name="T97" fmla="*/ 103 h 835"/>
                <a:gd name="T98" fmla="*/ 117 w 1491"/>
                <a:gd name="T99" fmla="*/ 119 h 835"/>
                <a:gd name="T100" fmla="*/ 125 w 1491"/>
                <a:gd name="T101" fmla="*/ 1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1" h="835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7" name="Freeform 246"/>
            <p:cNvSpPr>
              <a:spLocks noEditPoints="1"/>
            </p:cNvSpPr>
            <p:nvPr/>
          </p:nvSpPr>
          <p:spPr bwMode="auto">
            <a:xfrm>
              <a:off x="6559681" y="1183493"/>
              <a:ext cx="388024" cy="556886"/>
            </a:xfrm>
            <a:custGeom>
              <a:avLst/>
              <a:gdLst>
                <a:gd name="T0" fmla="*/ 47 w 110"/>
                <a:gd name="T1" fmla="*/ 68 h 158"/>
                <a:gd name="T2" fmla="*/ 51 w 110"/>
                <a:gd name="T3" fmla="*/ 70 h 158"/>
                <a:gd name="T4" fmla="*/ 52 w 110"/>
                <a:gd name="T5" fmla="*/ 78 h 158"/>
                <a:gd name="T6" fmla="*/ 51 w 110"/>
                <a:gd name="T7" fmla="*/ 84 h 158"/>
                <a:gd name="T8" fmla="*/ 47 w 110"/>
                <a:gd name="T9" fmla="*/ 85 h 158"/>
                <a:gd name="T10" fmla="*/ 43 w 110"/>
                <a:gd name="T11" fmla="*/ 92 h 158"/>
                <a:gd name="T12" fmla="*/ 40 w 110"/>
                <a:gd name="T13" fmla="*/ 99 h 158"/>
                <a:gd name="T14" fmla="*/ 31 w 110"/>
                <a:gd name="T15" fmla="*/ 105 h 158"/>
                <a:gd name="T16" fmla="*/ 30 w 110"/>
                <a:gd name="T17" fmla="*/ 108 h 158"/>
                <a:gd name="T18" fmla="*/ 25 w 110"/>
                <a:gd name="T19" fmla="*/ 112 h 158"/>
                <a:gd name="T20" fmla="*/ 21 w 110"/>
                <a:gd name="T21" fmla="*/ 118 h 158"/>
                <a:gd name="T22" fmla="*/ 23 w 110"/>
                <a:gd name="T23" fmla="*/ 123 h 158"/>
                <a:gd name="T24" fmla="*/ 23 w 110"/>
                <a:gd name="T25" fmla="*/ 129 h 158"/>
                <a:gd name="T26" fmla="*/ 21 w 110"/>
                <a:gd name="T27" fmla="*/ 133 h 158"/>
                <a:gd name="T28" fmla="*/ 22 w 110"/>
                <a:gd name="T29" fmla="*/ 141 h 158"/>
                <a:gd name="T30" fmla="*/ 25 w 110"/>
                <a:gd name="T31" fmla="*/ 141 h 158"/>
                <a:gd name="T32" fmla="*/ 27 w 110"/>
                <a:gd name="T33" fmla="*/ 147 h 158"/>
                <a:gd name="T34" fmla="*/ 29 w 110"/>
                <a:gd name="T35" fmla="*/ 146 h 158"/>
                <a:gd name="T36" fmla="*/ 29 w 110"/>
                <a:gd name="T37" fmla="*/ 151 h 158"/>
                <a:gd name="T38" fmla="*/ 34 w 110"/>
                <a:gd name="T39" fmla="*/ 151 h 158"/>
                <a:gd name="T40" fmla="*/ 36 w 110"/>
                <a:gd name="T41" fmla="*/ 156 h 158"/>
                <a:gd name="T42" fmla="*/ 41 w 110"/>
                <a:gd name="T43" fmla="*/ 158 h 158"/>
                <a:gd name="T44" fmla="*/ 49 w 110"/>
                <a:gd name="T45" fmla="*/ 155 h 158"/>
                <a:gd name="T46" fmla="*/ 59 w 110"/>
                <a:gd name="T47" fmla="*/ 147 h 158"/>
                <a:gd name="T48" fmla="*/ 64 w 110"/>
                <a:gd name="T49" fmla="*/ 147 h 158"/>
                <a:gd name="T50" fmla="*/ 67 w 110"/>
                <a:gd name="T51" fmla="*/ 146 h 158"/>
                <a:gd name="T52" fmla="*/ 69 w 110"/>
                <a:gd name="T53" fmla="*/ 145 h 158"/>
                <a:gd name="T54" fmla="*/ 73 w 110"/>
                <a:gd name="T55" fmla="*/ 146 h 158"/>
                <a:gd name="T56" fmla="*/ 99 w 110"/>
                <a:gd name="T57" fmla="*/ 126 h 158"/>
                <a:gd name="T58" fmla="*/ 110 w 110"/>
                <a:gd name="T59" fmla="*/ 110 h 158"/>
                <a:gd name="T60" fmla="*/ 102 w 110"/>
                <a:gd name="T61" fmla="*/ 104 h 158"/>
                <a:gd name="T62" fmla="*/ 101 w 110"/>
                <a:gd name="T63" fmla="*/ 93 h 158"/>
                <a:gd name="T64" fmla="*/ 99 w 110"/>
                <a:gd name="T65" fmla="*/ 88 h 158"/>
                <a:gd name="T66" fmla="*/ 94 w 110"/>
                <a:gd name="T67" fmla="*/ 80 h 158"/>
                <a:gd name="T68" fmla="*/ 94 w 110"/>
                <a:gd name="T69" fmla="*/ 72 h 158"/>
                <a:gd name="T70" fmla="*/ 94 w 110"/>
                <a:gd name="T71" fmla="*/ 65 h 158"/>
                <a:gd name="T72" fmla="*/ 90 w 110"/>
                <a:gd name="T73" fmla="*/ 54 h 158"/>
                <a:gd name="T74" fmla="*/ 91 w 110"/>
                <a:gd name="T75" fmla="*/ 50 h 158"/>
                <a:gd name="T76" fmla="*/ 94 w 110"/>
                <a:gd name="T77" fmla="*/ 39 h 158"/>
                <a:gd name="T78" fmla="*/ 85 w 110"/>
                <a:gd name="T79" fmla="*/ 28 h 158"/>
                <a:gd name="T80" fmla="*/ 81 w 110"/>
                <a:gd name="T81" fmla="*/ 25 h 158"/>
                <a:gd name="T82" fmla="*/ 85 w 110"/>
                <a:gd name="T83" fmla="*/ 13 h 158"/>
                <a:gd name="T84" fmla="*/ 77 w 110"/>
                <a:gd name="T85" fmla="*/ 3 h 158"/>
                <a:gd name="T86" fmla="*/ 62 w 110"/>
                <a:gd name="T87" fmla="*/ 7 h 158"/>
                <a:gd name="T88" fmla="*/ 58 w 110"/>
                <a:gd name="T89" fmla="*/ 14 h 158"/>
                <a:gd name="T90" fmla="*/ 57 w 110"/>
                <a:gd name="T91" fmla="*/ 22 h 158"/>
                <a:gd name="T92" fmla="*/ 48 w 110"/>
                <a:gd name="T93" fmla="*/ 28 h 158"/>
                <a:gd name="T94" fmla="*/ 41 w 110"/>
                <a:gd name="T95" fmla="*/ 23 h 158"/>
                <a:gd name="T96" fmla="*/ 30 w 110"/>
                <a:gd name="T97" fmla="*/ 23 h 158"/>
                <a:gd name="T98" fmla="*/ 20 w 110"/>
                <a:gd name="T99" fmla="*/ 16 h 158"/>
                <a:gd name="T100" fmla="*/ 13 w 110"/>
                <a:gd name="T101" fmla="*/ 17 h 158"/>
                <a:gd name="T102" fmla="*/ 21 w 110"/>
                <a:gd name="T103" fmla="*/ 25 h 158"/>
                <a:gd name="T104" fmla="*/ 35 w 110"/>
                <a:gd name="T105" fmla="*/ 33 h 158"/>
                <a:gd name="T106" fmla="*/ 39 w 110"/>
                <a:gd name="T107" fmla="*/ 44 h 158"/>
                <a:gd name="T108" fmla="*/ 42 w 110"/>
                <a:gd name="T109" fmla="*/ 47 h 158"/>
                <a:gd name="T110" fmla="*/ 43 w 110"/>
                <a:gd name="T111" fmla="*/ 60 h 158"/>
                <a:gd name="T112" fmla="*/ 45 w 110"/>
                <a:gd name="T113" fmla="*/ 68 h 158"/>
                <a:gd name="T114" fmla="*/ 5 w 110"/>
                <a:gd name="T115" fmla="*/ 153 h 158"/>
                <a:gd name="T116" fmla="*/ 7 w 110"/>
                <a:gd name="T117" fmla="*/ 158 h 158"/>
                <a:gd name="T118" fmla="*/ 5 w 110"/>
                <a:gd name="T119" fmla="*/ 152 h 158"/>
                <a:gd name="T120" fmla="*/ 47 w 110"/>
                <a:gd name="T121" fmla="*/ 79 h 158"/>
                <a:gd name="T122" fmla="*/ 47 w 110"/>
                <a:gd name="T123" fmla="*/ 7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" h="158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8" name="Freeform 247"/>
            <p:cNvSpPr>
              <a:spLocks noEditPoints="1"/>
            </p:cNvSpPr>
            <p:nvPr/>
          </p:nvSpPr>
          <p:spPr bwMode="auto">
            <a:xfrm>
              <a:off x="6559681" y="1183493"/>
              <a:ext cx="388024" cy="556886"/>
            </a:xfrm>
            <a:custGeom>
              <a:avLst/>
              <a:gdLst>
                <a:gd name="T0" fmla="*/ 47 w 110"/>
                <a:gd name="T1" fmla="*/ 68 h 158"/>
                <a:gd name="T2" fmla="*/ 51 w 110"/>
                <a:gd name="T3" fmla="*/ 70 h 158"/>
                <a:gd name="T4" fmla="*/ 52 w 110"/>
                <a:gd name="T5" fmla="*/ 78 h 158"/>
                <a:gd name="T6" fmla="*/ 51 w 110"/>
                <a:gd name="T7" fmla="*/ 84 h 158"/>
                <a:gd name="T8" fmla="*/ 47 w 110"/>
                <a:gd name="T9" fmla="*/ 85 h 158"/>
                <a:gd name="T10" fmla="*/ 43 w 110"/>
                <a:gd name="T11" fmla="*/ 92 h 158"/>
                <a:gd name="T12" fmla="*/ 40 w 110"/>
                <a:gd name="T13" fmla="*/ 99 h 158"/>
                <a:gd name="T14" fmla="*/ 31 w 110"/>
                <a:gd name="T15" fmla="*/ 105 h 158"/>
                <a:gd name="T16" fmla="*/ 30 w 110"/>
                <a:gd name="T17" fmla="*/ 108 h 158"/>
                <a:gd name="T18" fmla="*/ 25 w 110"/>
                <a:gd name="T19" fmla="*/ 112 h 158"/>
                <a:gd name="T20" fmla="*/ 21 w 110"/>
                <a:gd name="T21" fmla="*/ 118 h 158"/>
                <a:gd name="T22" fmla="*/ 23 w 110"/>
                <a:gd name="T23" fmla="*/ 123 h 158"/>
                <a:gd name="T24" fmla="*/ 23 w 110"/>
                <a:gd name="T25" fmla="*/ 129 h 158"/>
                <a:gd name="T26" fmla="*/ 21 w 110"/>
                <a:gd name="T27" fmla="*/ 133 h 158"/>
                <a:gd name="T28" fmla="*/ 22 w 110"/>
                <a:gd name="T29" fmla="*/ 141 h 158"/>
                <a:gd name="T30" fmla="*/ 25 w 110"/>
                <a:gd name="T31" fmla="*/ 141 h 158"/>
                <a:gd name="T32" fmla="*/ 27 w 110"/>
                <a:gd name="T33" fmla="*/ 147 h 158"/>
                <a:gd name="T34" fmla="*/ 29 w 110"/>
                <a:gd name="T35" fmla="*/ 146 h 158"/>
                <a:gd name="T36" fmla="*/ 29 w 110"/>
                <a:gd name="T37" fmla="*/ 151 h 158"/>
                <a:gd name="T38" fmla="*/ 34 w 110"/>
                <a:gd name="T39" fmla="*/ 151 h 158"/>
                <a:gd name="T40" fmla="*/ 36 w 110"/>
                <a:gd name="T41" fmla="*/ 156 h 158"/>
                <a:gd name="T42" fmla="*/ 41 w 110"/>
                <a:gd name="T43" fmla="*/ 158 h 158"/>
                <a:gd name="T44" fmla="*/ 49 w 110"/>
                <a:gd name="T45" fmla="*/ 155 h 158"/>
                <a:gd name="T46" fmla="*/ 59 w 110"/>
                <a:gd name="T47" fmla="*/ 147 h 158"/>
                <a:gd name="T48" fmla="*/ 64 w 110"/>
                <a:gd name="T49" fmla="*/ 147 h 158"/>
                <a:gd name="T50" fmla="*/ 67 w 110"/>
                <a:gd name="T51" fmla="*/ 146 h 158"/>
                <a:gd name="T52" fmla="*/ 69 w 110"/>
                <a:gd name="T53" fmla="*/ 145 h 158"/>
                <a:gd name="T54" fmla="*/ 73 w 110"/>
                <a:gd name="T55" fmla="*/ 146 h 158"/>
                <a:gd name="T56" fmla="*/ 99 w 110"/>
                <a:gd name="T57" fmla="*/ 126 h 158"/>
                <a:gd name="T58" fmla="*/ 110 w 110"/>
                <a:gd name="T59" fmla="*/ 110 h 158"/>
                <a:gd name="T60" fmla="*/ 102 w 110"/>
                <a:gd name="T61" fmla="*/ 104 h 158"/>
                <a:gd name="T62" fmla="*/ 101 w 110"/>
                <a:gd name="T63" fmla="*/ 93 h 158"/>
                <a:gd name="T64" fmla="*/ 99 w 110"/>
                <a:gd name="T65" fmla="*/ 88 h 158"/>
                <a:gd name="T66" fmla="*/ 94 w 110"/>
                <a:gd name="T67" fmla="*/ 80 h 158"/>
                <a:gd name="T68" fmla="*/ 94 w 110"/>
                <a:gd name="T69" fmla="*/ 72 h 158"/>
                <a:gd name="T70" fmla="*/ 94 w 110"/>
                <a:gd name="T71" fmla="*/ 65 h 158"/>
                <a:gd name="T72" fmla="*/ 90 w 110"/>
                <a:gd name="T73" fmla="*/ 54 h 158"/>
                <a:gd name="T74" fmla="*/ 91 w 110"/>
                <a:gd name="T75" fmla="*/ 50 h 158"/>
                <a:gd name="T76" fmla="*/ 94 w 110"/>
                <a:gd name="T77" fmla="*/ 39 h 158"/>
                <a:gd name="T78" fmla="*/ 85 w 110"/>
                <a:gd name="T79" fmla="*/ 28 h 158"/>
                <a:gd name="T80" fmla="*/ 81 w 110"/>
                <a:gd name="T81" fmla="*/ 25 h 158"/>
                <a:gd name="T82" fmla="*/ 85 w 110"/>
                <a:gd name="T83" fmla="*/ 13 h 158"/>
                <a:gd name="T84" fmla="*/ 77 w 110"/>
                <a:gd name="T85" fmla="*/ 3 h 158"/>
                <a:gd name="T86" fmla="*/ 62 w 110"/>
                <a:gd name="T87" fmla="*/ 7 h 158"/>
                <a:gd name="T88" fmla="*/ 58 w 110"/>
                <a:gd name="T89" fmla="*/ 14 h 158"/>
                <a:gd name="T90" fmla="*/ 57 w 110"/>
                <a:gd name="T91" fmla="*/ 22 h 158"/>
                <a:gd name="T92" fmla="*/ 48 w 110"/>
                <a:gd name="T93" fmla="*/ 28 h 158"/>
                <a:gd name="T94" fmla="*/ 41 w 110"/>
                <a:gd name="T95" fmla="*/ 23 h 158"/>
                <a:gd name="T96" fmla="*/ 30 w 110"/>
                <a:gd name="T97" fmla="*/ 23 h 158"/>
                <a:gd name="T98" fmla="*/ 20 w 110"/>
                <a:gd name="T99" fmla="*/ 16 h 158"/>
                <a:gd name="T100" fmla="*/ 13 w 110"/>
                <a:gd name="T101" fmla="*/ 17 h 158"/>
                <a:gd name="T102" fmla="*/ 21 w 110"/>
                <a:gd name="T103" fmla="*/ 25 h 158"/>
                <a:gd name="T104" fmla="*/ 35 w 110"/>
                <a:gd name="T105" fmla="*/ 33 h 158"/>
                <a:gd name="T106" fmla="*/ 39 w 110"/>
                <a:gd name="T107" fmla="*/ 44 h 158"/>
                <a:gd name="T108" fmla="*/ 42 w 110"/>
                <a:gd name="T109" fmla="*/ 47 h 158"/>
                <a:gd name="T110" fmla="*/ 43 w 110"/>
                <a:gd name="T111" fmla="*/ 60 h 158"/>
                <a:gd name="T112" fmla="*/ 45 w 110"/>
                <a:gd name="T113" fmla="*/ 68 h 158"/>
                <a:gd name="T114" fmla="*/ 5 w 110"/>
                <a:gd name="T115" fmla="*/ 153 h 158"/>
                <a:gd name="T116" fmla="*/ 7 w 110"/>
                <a:gd name="T117" fmla="*/ 158 h 158"/>
                <a:gd name="T118" fmla="*/ 5 w 110"/>
                <a:gd name="T119" fmla="*/ 152 h 158"/>
                <a:gd name="T120" fmla="*/ 47 w 110"/>
                <a:gd name="T121" fmla="*/ 79 h 158"/>
                <a:gd name="T122" fmla="*/ 47 w 110"/>
                <a:gd name="T123" fmla="*/ 7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" h="158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49" name="Freeform 248"/>
            <p:cNvSpPr>
              <a:spLocks noEditPoints="1"/>
            </p:cNvSpPr>
            <p:nvPr/>
          </p:nvSpPr>
          <p:spPr bwMode="auto">
            <a:xfrm>
              <a:off x="11347102" y="4878699"/>
              <a:ext cx="91617" cy="80839"/>
            </a:xfrm>
            <a:custGeom>
              <a:avLst/>
              <a:gdLst>
                <a:gd name="T0" fmla="*/ 11 w 26"/>
                <a:gd name="T1" fmla="*/ 15 h 23"/>
                <a:gd name="T2" fmla="*/ 9 w 26"/>
                <a:gd name="T3" fmla="*/ 23 h 23"/>
                <a:gd name="T4" fmla="*/ 11 w 26"/>
                <a:gd name="T5" fmla="*/ 15 h 23"/>
                <a:gd name="T6" fmla="*/ 24 w 26"/>
                <a:gd name="T7" fmla="*/ 0 h 23"/>
                <a:gd name="T8" fmla="*/ 16 w 26"/>
                <a:gd name="T9" fmla="*/ 4 h 23"/>
                <a:gd name="T10" fmla="*/ 13 w 26"/>
                <a:gd name="T11" fmla="*/ 7 h 23"/>
                <a:gd name="T12" fmla="*/ 14 w 26"/>
                <a:gd name="T13" fmla="*/ 9 h 23"/>
                <a:gd name="T14" fmla="*/ 20 w 26"/>
                <a:gd name="T15" fmla="*/ 6 h 23"/>
                <a:gd name="T16" fmla="*/ 23 w 26"/>
                <a:gd name="T17" fmla="*/ 6 h 23"/>
                <a:gd name="T18" fmla="*/ 23 w 26"/>
                <a:gd name="T19" fmla="*/ 3 h 23"/>
                <a:gd name="T20" fmla="*/ 26 w 26"/>
                <a:gd name="T21" fmla="*/ 1 h 23"/>
                <a:gd name="T22" fmla="*/ 24 w 26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0" name="Freeform 249"/>
            <p:cNvSpPr>
              <a:spLocks noEditPoints="1"/>
            </p:cNvSpPr>
            <p:nvPr/>
          </p:nvSpPr>
          <p:spPr bwMode="auto">
            <a:xfrm>
              <a:off x="11347102" y="4878699"/>
              <a:ext cx="91617" cy="80839"/>
            </a:xfrm>
            <a:custGeom>
              <a:avLst/>
              <a:gdLst>
                <a:gd name="T0" fmla="*/ 11 w 26"/>
                <a:gd name="T1" fmla="*/ 15 h 23"/>
                <a:gd name="T2" fmla="*/ 9 w 26"/>
                <a:gd name="T3" fmla="*/ 23 h 23"/>
                <a:gd name="T4" fmla="*/ 11 w 26"/>
                <a:gd name="T5" fmla="*/ 15 h 23"/>
                <a:gd name="T6" fmla="*/ 24 w 26"/>
                <a:gd name="T7" fmla="*/ 0 h 23"/>
                <a:gd name="T8" fmla="*/ 16 w 26"/>
                <a:gd name="T9" fmla="*/ 4 h 23"/>
                <a:gd name="T10" fmla="*/ 13 w 26"/>
                <a:gd name="T11" fmla="*/ 7 h 23"/>
                <a:gd name="T12" fmla="*/ 14 w 26"/>
                <a:gd name="T13" fmla="*/ 9 h 23"/>
                <a:gd name="T14" fmla="*/ 20 w 26"/>
                <a:gd name="T15" fmla="*/ 6 h 23"/>
                <a:gd name="T16" fmla="*/ 23 w 26"/>
                <a:gd name="T17" fmla="*/ 6 h 23"/>
                <a:gd name="T18" fmla="*/ 23 w 26"/>
                <a:gd name="T19" fmla="*/ 3 h 23"/>
                <a:gd name="T20" fmla="*/ 26 w 26"/>
                <a:gd name="T21" fmla="*/ 1 h 23"/>
                <a:gd name="T22" fmla="*/ 24 w 26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1" name="Freeform 250"/>
            <p:cNvSpPr>
              <a:spLocks noEditPoints="1"/>
            </p:cNvSpPr>
            <p:nvPr/>
          </p:nvSpPr>
          <p:spPr bwMode="auto">
            <a:xfrm>
              <a:off x="4093217" y="6308637"/>
              <a:ext cx="765269" cy="176048"/>
            </a:xfrm>
            <a:custGeom>
              <a:avLst/>
              <a:gdLst>
                <a:gd name="T0" fmla="*/ 210 w 217"/>
                <a:gd name="T1" fmla="*/ 43 h 50"/>
                <a:gd name="T2" fmla="*/ 210 w 217"/>
                <a:gd name="T3" fmla="*/ 45 h 50"/>
                <a:gd name="T4" fmla="*/ 214 w 217"/>
                <a:gd name="T5" fmla="*/ 48 h 50"/>
                <a:gd name="T6" fmla="*/ 215 w 217"/>
                <a:gd name="T7" fmla="*/ 48 h 50"/>
                <a:gd name="T8" fmla="*/ 216 w 217"/>
                <a:gd name="T9" fmla="*/ 44 h 50"/>
                <a:gd name="T10" fmla="*/ 210 w 217"/>
                <a:gd name="T11" fmla="*/ 43 h 50"/>
                <a:gd name="T12" fmla="*/ 23 w 217"/>
                <a:gd name="T13" fmla="*/ 0 h 50"/>
                <a:gd name="T14" fmla="*/ 19 w 217"/>
                <a:gd name="T15" fmla="*/ 3 h 50"/>
                <a:gd name="T16" fmla="*/ 19 w 217"/>
                <a:gd name="T17" fmla="*/ 4 h 50"/>
                <a:gd name="T18" fmla="*/ 19 w 217"/>
                <a:gd name="T19" fmla="*/ 6 h 50"/>
                <a:gd name="T20" fmla="*/ 17 w 217"/>
                <a:gd name="T21" fmla="*/ 6 h 50"/>
                <a:gd name="T22" fmla="*/ 14 w 217"/>
                <a:gd name="T23" fmla="*/ 11 h 50"/>
                <a:gd name="T24" fmla="*/ 13 w 217"/>
                <a:gd name="T25" fmla="*/ 12 h 50"/>
                <a:gd name="T26" fmla="*/ 13 w 217"/>
                <a:gd name="T27" fmla="*/ 13 h 50"/>
                <a:gd name="T28" fmla="*/ 17 w 217"/>
                <a:gd name="T29" fmla="*/ 15 h 50"/>
                <a:gd name="T30" fmla="*/ 16 w 217"/>
                <a:gd name="T31" fmla="*/ 14 h 50"/>
                <a:gd name="T32" fmla="*/ 16 w 217"/>
                <a:gd name="T33" fmla="*/ 13 h 50"/>
                <a:gd name="T34" fmla="*/ 17 w 217"/>
                <a:gd name="T35" fmla="*/ 11 h 50"/>
                <a:gd name="T36" fmla="*/ 23 w 217"/>
                <a:gd name="T37" fmla="*/ 12 h 50"/>
                <a:gd name="T38" fmla="*/ 21 w 217"/>
                <a:gd name="T39" fmla="*/ 8 h 50"/>
                <a:gd name="T40" fmla="*/ 28 w 217"/>
                <a:gd name="T41" fmla="*/ 7 h 50"/>
                <a:gd name="T42" fmla="*/ 29 w 217"/>
                <a:gd name="T43" fmla="*/ 6 h 50"/>
                <a:gd name="T44" fmla="*/ 32 w 217"/>
                <a:gd name="T45" fmla="*/ 7 h 50"/>
                <a:gd name="T46" fmla="*/ 33 w 217"/>
                <a:gd name="T47" fmla="*/ 5 h 50"/>
                <a:gd name="T48" fmla="*/ 30 w 217"/>
                <a:gd name="T49" fmla="*/ 5 h 50"/>
                <a:gd name="T50" fmla="*/ 30 w 217"/>
                <a:gd name="T51" fmla="*/ 2 h 50"/>
                <a:gd name="T52" fmla="*/ 29 w 217"/>
                <a:gd name="T53" fmla="*/ 3 h 50"/>
                <a:gd name="T54" fmla="*/ 26 w 217"/>
                <a:gd name="T55" fmla="*/ 5 h 50"/>
                <a:gd name="T56" fmla="*/ 25 w 217"/>
                <a:gd name="T57" fmla="*/ 3 h 50"/>
                <a:gd name="T58" fmla="*/ 25 w 217"/>
                <a:gd name="T59" fmla="*/ 2 h 50"/>
                <a:gd name="T60" fmla="*/ 25 w 217"/>
                <a:gd name="T61" fmla="*/ 1 h 50"/>
                <a:gd name="T62" fmla="*/ 23 w 217"/>
                <a:gd name="T63" fmla="*/ 0 h 50"/>
                <a:gd name="T64" fmla="*/ 6 w 217"/>
                <a:gd name="T65" fmla="*/ 0 h 50"/>
                <a:gd name="T66" fmla="*/ 7 w 217"/>
                <a:gd name="T67" fmla="*/ 3 h 50"/>
                <a:gd name="T68" fmla="*/ 5 w 217"/>
                <a:gd name="T69" fmla="*/ 5 h 50"/>
                <a:gd name="T70" fmla="*/ 7 w 217"/>
                <a:gd name="T71" fmla="*/ 5 h 50"/>
                <a:gd name="T72" fmla="*/ 7 w 217"/>
                <a:gd name="T73" fmla="*/ 7 h 50"/>
                <a:gd name="T74" fmla="*/ 4 w 217"/>
                <a:gd name="T75" fmla="*/ 13 h 50"/>
                <a:gd name="T76" fmla="*/ 7 w 217"/>
                <a:gd name="T77" fmla="*/ 10 h 50"/>
                <a:gd name="T78" fmla="*/ 7 w 217"/>
                <a:gd name="T79" fmla="*/ 9 h 50"/>
                <a:gd name="T80" fmla="*/ 9 w 217"/>
                <a:gd name="T81" fmla="*/ 9 h 50"/>
                <a:gd name="T82" fmla="*/ 11 w 217"/>
                <a:gd name="T83" fmla="*/ 9 h 50"/>
                <a:gd name="T84" fmla="*/ 13 w 217"/>
                <a:gd name="T85" fmla="*/ 5 h 50"/>
                <a:gd name="T86" fmla="*/ 15 w 217"/>
                <a:gd name="T87" fmla="*/ 5 h 50"/>
                <a:gd name="T88" fmla="*/ 17 w 217"/>
                <a:gd name="T89" fmla="*/ 1 h 50"/>
                <a:gd name="T90" fmla="*/ 6 w 217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5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2" name="Freeform 251"/>
            <p:cNvSpPr>
              <a:spLocks noEditPoints="1"/>
            </p:cNvSpPr>
            <p:nvPr/>
          </p:nvSpPr>
          <p:spPr bwMode="auto">
            <a:xfrm>
              <a:off x="4093217" y="6308637"/>
              <a:ext cx="765269" cy="176048"/>
            </a:xfrm>
            <a:custGeom>
              <a:avLst/>
              <a:gdLst>
                <a:gd name="T0" fmla="*/ 210 w 217"/>
                <a:gd name="T1" fmla="*/ 43 h 50"/>
                <a:gd name="T2" fmla="*/ 210 w 217"/>
                <a:gd name="T3" fmla="*/ 45 h 50"/>
                <a:gd name="T4" fmla="*/ 214 w 217"/>
                <a:gd name="T5" fmla="*/ 48 h 50"/>
                <a:gd name="T6" fmla="*/ 215 w 217"/>
                <a:gd name="T7" fmla="*/ 48 h 50"/>
                <a:gd name="T8" fmla="*/ 216 w 217"/>
                <a:gd name="T9" fmla="*/ 44 h 50"/>
                <a:gd name="T10" fmla="*/ 210 w 217"/>
                <a:gd name="T11" fmla="*/ 43 h 50"/>
                <a:gd name="T12" fmla="*/ 23 w 217"/>
                <a:gd name="T13" fmla="*/ 0 h 50"/>
                <a:gd name="T14" fmla="*/ 19 w 217"/>
                <a:gd name="T15" fmla="*/ 3 h 50"/>
                <a:gd name="T16" fmla="*/ 19 w 217"/>
                <a:gd name="T17" fmla="*/ 4 h 50"/>
                <a:gd name="T18" fmla="*/ 19 w 217"/>
                <a:gd name="T19" fmla="*/ 6 h 50"/>
                <a:gd name="T20" fmla="*/ 17 w 217"/>
                <a:gd name="T21" fmla="*/ 6 h 50"/>
                <a:gd name="T22" fmla="*/ 14 w 217"/>
                <a:gd name="T23" fmla="*/ 11 h 50"/>
                <a:gd name="T24" fmla="*/ 13 w 217"/>
                <a:gd name="T25" fmla="*/ 12 h 50"/>
                <a:gd name="T26" fmla="*/ 13 w 217"/>
                <a:gd name="T27" fmla="*/ 13 h 50"/>
                <a:gd name="T28" fmla="*/ 17 w 217"/>
                <a:gd name="T29" fmla="*/ 15 h 50"/>
                <a:gd name="T30" fmla="*/ 16 w 217"/>
                <a:gd name="T31" fmla="*/ 14 h 50"/>
                <a:gd name="T32" fmla="*/ 16 w 217"/>
                <a:gd name="T33" fmla="*/ 13 h 50"/>
                <a:gd name="T34" fmla="*/ 17 w 217"/>
                <a:gd name="T35" fmla="*/ 11 h 50"/>
                <a:gd name="T36" fmla="*/ 23 w 217"/>
                <a:gd name="T37" fmla="*/ 12 h 50"/>
                <a:gd name="T38" fmla="*/ 21 w 217"/>
                <a:gd name="T39" fmla="*/ 8 h 50"/>
                <a:gd name="T40" fmla="*/ 28 w 217"/>
                <a:gd name="T41" fmla="*/ 7 h 50"/>
                <a:gd name="T42" fmla="*/ 29 w 217"/>
                <a:gd name="T43" fmla="*/ 6 h 50"/>
                <a:gd name="T44" fmla="*/ 32 w 217"/>
                <a:gd name="T45" fmla="*/ 7 h 50"/>
                <a:gd name="T46" fmla="*/ 33 w 217"/>
                <a:gd name="T47" fmla="*/ 5 h 50"/>
                <a:gd name="T48" fmla="*/ 30 w 217"/>
                <a:gd name="T49" fmla="*/ 5 h 50"/>
                <a:gd name="T50" fmla="*/ 30 w 217"/>
                <a:gd name="T51" fmla="*/ 2 h 50"/>
                <a:gd name="T52" fmla="*/ 29 w 217"/>
                <a:gd name="T53" fmla="*/ 3 h 50"/>
                <a:gd name="T54" fmla="*/ 26 w 217"/>
                <a:gd name="T55" fmla="*/ 5 h 50"/>
                <a:gd name="T56" fmla="*/ 25 w 217"/>
                <a:gd name="T57" fmla="*/ 3 h 50"/>
                <a:gd name="T58" fmla="*/ 25 w 217"/>
                <a:gd name="T59" fmla="*/ 2 h 50"/>
                <a:gd name="T60" fmla="*/ 25 w 217"/>
                <a:gd name="T61" fmla="*/ 1 h 50"/>
                <a:gd name="T62" fmla="*/ 23 w 217"/>
                <a:gd name="T63" fmla="*/ 0 h 50"/>
                <a:gd name="T64" fmla="*/ 6 w 217"/>
                <a:gd name="T65" fmla="*/ 0 h 50"/>
                <a:gd name="T66" fmla="*/ 7 w 217"/>
                <a:gd name="T67" fmla="*/ 3 h 50"/>
                <a:gd name="T68" fmla="*/ 5 w 217"/>
                <a:gd name="T69" fmla="*/ 5 h 50"/>
                <a:gd name="T70" fmla="*/ 7 w 217"/>
                <a:gd name="T71" fmla="*/ 5 h 50"/>
                <a:gd name="T72" fmla="*/ 7 w 217"/>
                <a:gd name="T73" fmla="*/ 7 h 50"/>
                <a:gd name="T74" fmla="*/ 4 w 217"/>
                <a:gd name="T75" fmla="*/ 13 h 50"/>
                <a:gd name="T76" fmla="*/ 7 w 217"/>
                <a:gd name="T77" fmla="*/ 10 h 50"/>
                <a:gd name="T78" fmla="*/ 7 w 217"/>
                <a:gd name="T79" fmla="*/ 9 h 50"/>
                <a:gd name="T80" fmla="*/ 9 w 217"/>
                <a:gd name="T81" fmla="*/ 9 h 50"/>
                <a:gd name="T82" fmla="*/ 11 w 217"/>
                <a:gd name="T83" fmla="*/ 9 h 50"/>
                <a:gd name="T84" fmla="*/ 13 w 217"/>
                <a:gd name="T85" fmla="*/ 5 h 50"/>
                <a:gd name="T86" fmla="*/ 15 w 217"/>
                <a:gd name="T87" fmla="*/ 5 h 50"/>
                <a:gd name="T88" fmla="*/ 17 w 217"/>
                <a:gd name="T89" fmla="*/ 1 h 50"/>
                <a:gd name="T90" fmla="*/ 6 w 217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5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7087824" y="3795467"/>
              <a:ext cx="43114" cy="25150"/>
            </a:xfrm>
            <a:custGeom>
              <a:avLst/>
              <a:gdLst>
                <a:gd name="T0" fmla="*/ 7 w 12"/>
                <a:gd name="T1" fmla="*/ 1 h 7"/>
                <a:gd name="T2" fmla="*/ 5 w 12"/>
                <a:gd name="T3" fmla="*/ 7 h 7"/>
                <a:gd name="T4" fmla="*/ 7 w 12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7" y="1"/>
                  </a:moveTo>
                  <a:cubicBezTo>
                    <a:pt x="12" y="2"/>
                    <a:pt x="5" y="7"/>
                    <a:pt x="5" y="7"/>
                  </a:cubicBezTo>
                  <a:cubicBezTo>
                    <a:pt x="2" y="5"/>
                    <a:pt x="0" y="0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6960280" y="3666126"/>
              <a:ext cx="472455" cy="414970"/>
            </a:xfrm>
            <a:custGeom>
              <a:avLst/>
              <a:gdLst>
                <a:gd name="T0" fmla="*/ 89 w 134"/>
                <a:gd name="T1" fmla="*/ 45 h 118"/>
                <a:gd name="T2" fmla="*/ 87 w 134"/>
                <a:gd name="T3" fmla="*/ 49 h 118"/>
                <a:gd name="T4" fmla="*/ 90 w 134"/>
                <a:gd name="T5" fmla="*/ 54 h 118"/>
                <a:gd name="T6" fmla="*/ 93 w 134"/>
                <a:gd name="T7" fmla="*/ 59 h 118"/>
                <a:gd name="T8" fmla="*/ 99 w 134"/>
                <a:gd name="T9" fmla="*/ 63 h 118"/>
                <a:gd name="T10" fmla="*/ 122 w 134"/>
                <a:gd name="T11" fmla="*/ 74 h 118"/>
                <a:gd name="T12" fmla="*/ 134 w 134"/>
                <a:gd name="T13" fmla="*/ 74 h 118"/>
                <a:gd name="T14" fmla="*/ 112 w 134"/>
                <a:gd name="T15" fmla="*/ 108 h 118"/>
                <a:gd name="T16" fmla="*/ 101 w 134"/>
                <a:gd name="T17" fmla="*/ 109 h 118"/>
                <a:gd name="T18" fmla="*/ 97 w 134"/>
                <a:gd name="T19" fmla="*/ 111 h 118"/>
                <a:gd name="T20" fmla="*/ 89 w 134"/>
                <a:gd name="T21" fmla="*/ 112 h 118"/>
                <a:gd name="T22" fmla="*/ 87 w 134"/>
                <a:gd name="T23" fmla="*/ 114 h 118"/>
                <a:gd name="T24" fmla="*/ 77 w 134"/>
                <a:gd name="T25" fmla="*/ 115 h 118"/>
                <a:gd name="T26" fmla="*/ 75 w 134"/>
                <a:gd name="T27" fmla="*/ 111 h 118"/>
                <a:gd name="T28" fmla="*/ 69 w 134"/>
                <a:gd name="T29" fmla="*/ 114 h 118"/>
                <a:gd name="T30" fmla="*/ 66 w 134"/>
                <a:gd name="T31" fmla="*/ 117 h 118"/>
                <a:gd name="T32" fmla="*/ 61 w 134"/>
                <a:gd name="T33" fmla="*/ 117 h 118"/>
                <a:gd name="T34" fmla="*/ 56 w 134"/>
                <a:gd name="T35" fmla="*/ 116 h 118"/>
                <a:gd name="T36" fmla="*/ 49 w 134"/>
                <a:gd name="T37" fmla="*/ 115 h 118"/>
                <a:gd name="T38" fmla="*/ 43 w 134"/>
                <a:gd name="T39" fmla="*/ 115 h 118"/>
                <a:gd name="T40" fmla="*/ 37 w 134"/>
                <a:gd name="T41" fmla="*/ 116 h 118"/>
                <a:gd name="T42" fmla="*/ 31 w 134"/>
                <a:gd name="T43" fmla="*/ 115 h 118"/>
                <a:gd name="T44" fmla="*/ 30 w 134"/>
                <a:gd name="T45" fmla="*/ 113 h 118"/>
                <a:gd name="T46" fmla="*/ 28 w 134"/>
                <a:gd name="T47" fmla="*/ 108 h 118"/>
                <a:gd name="T48" fmla="*/ 26 w 134"/>
                <a:gd name="T49" fmla="*/ 108 h 118"/>
                <a:gd name="T50" fmla="*/ 21 w 134"/>
                <a:gd name="T51" fmla="*/ 104 h 118"/>
                <a:gd name="T52" fmla="*/ 17 w 134"/>
                <a:gd name="T53" fmla="*/ 95 h 118"/>
                <a:gd name="T54" fmla="*/ 15 w 134"/>
                <a:gd name="T55" fmla="*/ 91 h 118"/>
                <a:gd name="T56" fmla="*/ 11 w 134"/>
                <a:gd name="T57" fmla="*/ 86 h 118"/>
                <a:gd name="T58" fmla="*/ 6 w 134"/>
                <a:gd name="T59" fmla="*/ 82 h 118"/>
                <a:gd name="T60" fmla="*/ 1 w 134"/>
                <a:gd name="T61" fmla="*/ 81 h 118"/>
                <a:gd name="T62" fmla="*/ 2 w 134"/>
                <a:gd name="T63" fmla="*/ 76 h 118"/>
                <a:gd name="T64" fmla="*/ 5 w 134"/>
                <a:gd name="T65" fmla="*/ 75 h 118"/>
                <a:gd name="T66" fmla="*/ 9 w 134"/>
                <a:gd name="T67" fmla="*/ 74 h 118"/>
                <a:gd name="T68" fmla="*/ 10 w 134"/>
                <a:gd name="T69" fmla="*/ 68 h 118"/>
                <a:gd name="T70" fmla="*/ 11 w 134"/>
                <a:gd name="T71" fmla="*/ 59 h 118"/>
                <a:gd name="T72" fmla="*/ 15 w 134"/>
                <a:gd name="T73" fmla="*/ 48 h 118"/>
                <a:gd name="T74" fmla="*/ 15 w 134"/>
                <a:gd name="T75" fmla="*/ 43 h 118"/>
                <a:gd name="T76" fmla="*/ 19 w 134"/>
                <a:gd name="T77" fmla="*/ 40 h 118"/>
                <a:gd name="T78" fmla="*/ 22 w 134"/>
                <a:gd name="T79" fmla="*/ 37 h 118"/>
                <a:gd name="T80" fmla="*/ 25 w 134"/>
                <a:gd name="T81" fmla="*/ 32 h 118"/>
                <a:gd name="T82" fmla="*/ 27 w 134"/>
                <a:gd name="T83" fmla="*/ 24 h 118"/>
                <a:gd name="T84" fmla="*/ 32 w 134"/>
                <a:gd name="T85" fmla="*/ 16 h 118"/>
                <a:gd name="T86" fmla="*/ 36 w 134"/>
                <a:gd name="T87" fmla="*/ 9 h 118"/>
                <a:gd name="T88" fmla="*/ 41 w 134"/>
                <a:gd name="T89" fmla="*/ 7 h 118"/>
                <a:gd name="T90" fmla="*/ 45 w 134"/>
                <a:gd name="T91" fmla="*/ 7 h 118"/>
                <a:gd name="T92" fmla="*/ 47 w 134"/>
                <a:gd name="T93" fmla="*/ 10 h 118"/>
                <a:gd name="T94" fmla="*/ 49 w 134"/>
                <a:gd name="T95" fmla="*/ 2 h 118"/>
                <a:gd name="T96" fmla="*/ 52 w 134"/>
                <a:gd name="T97" fmla="*/ 2 h 118"/>
                <a:gd name="T98" fmla="*/ 57 w 134"/>
                <a:gd name="T99" fmla="*/ 7 h 118"/>
                <a:gd name="T100" fmla="*/ 61 w 134"/>
                <a:gd name="T101" fmla="*/ 7 h 118"/>
                <a:gd name="T102" fmla="*/ 71 w 134"/>
                <a:gd name="T103" fmla="*/ 10 h 118"/>
                <a:gd name="T104" fmla="*/ 77 w 134"/>
                <a:gd name="T105" fmla="*/ 17 h 118"/>
                <a:gd name="T106" fmla="*/ 80 w 134"/>
                <a:gd name="T107" fmla="*/ 24 h 118"/>
                <a:gd name="T108" fmla="*/ 84 w 134"/>
                <a:gd name="T109" fmla="*/ 27 h 118"/>
                <a:gd name="T110" fmla="*/ 80 w 134"/>
                <a:gd name="T111" fmla="*/ 36 h 118"/>
                <a:gd name="T112" fmla="*/ 78 w 134"/>
                <a:gd name="T113" fmla="*/ 43 h 118"/>
                <a:gd name="T114" fmla="*/ 83 w 134"/>
                <a:gd name="T115" fmla="*/ 46 h 118"/>
                <a:gd name="T116" fmla="*/ 86 w 134"/>
                <a:gd name="T117" fmla="*/ 45 h 118"/>
                <a:gd name="T118" fmla="*/ 89 w 134"/>
                <a:gd name="T119" fmla="*/ 4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18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5" name="Freeform 254"/>
            <p:cNvSpPr>
              <a:spLocks/>
            </p:cNvSpPr>
            <p:nvPr/>
          </p:nvSpPr>
          <p:spPr bwMode="auto">
            <a:xfrm>
              <a:off x="6960280" y="3666126"/>
              <a:ext cx="472455" cy="414970"/>
            </a:xfrm>
            <a:custGeom>
              <a:avLst/>
              <a:gdLst>
                <a:gd name="T0" fmla="*/ 89 w 134"/>
                <a:gd name="T1" fmla="*/ 45 h 118"/>
                <a:gd name="T2" fmla="*/ 87 w 134"/>
                <a:gd name="T3" fmla="*/ 49 h 118"/>
                <a:gd name="T4" fmla="*/ 90 w 134"/>
                <a:gd name="T5" fmla="*/ 54 h 118"/>
                <a:gd name="T6" fmla="*/ 93 w 134"/>
                <a:gd name="T7" fmla="*/ 59 h 118"/>
                <a:gd name="T8" fmla="*/ 99 w 134"/>
                <a:gd name="T9" fmla="*/ 63 h 118"/>
                <a:gd name="T10" fmla="*/ 122 w 134"/>
                <a:gd name="T11" fmla="*/ 74 h 118"/>
                <a:gd name="T12" fmla="*/ 134 w 134"/>
                <a:gd name="T13" fmla="*/ 74 h 118"/>
                <a:gd name="T14" fmla="*/ 112 w 134"/>
                <a:gd name="T15" fmla="*/ 108 h 118"/>
                <a:gd name="T16" fmla="*/ 101 w 134"/>
                <a:gd name="T17" fmla="*/ 109 h 118"/>
                <a:gd name="T18" fmla="*/ 97 w 134"/>
                <a:gd name="T19" fmla="*/ 111 h 118"/>
                <a:gd name="T20" fmla="*/ 89 w 134"/>
                <a:gd name="T21" fmla="*/ 112 h 118"/>
                <a:gd name="T22" fmla="*/ 87 w 134"/>
                <a:gd name="T23" fmla="*/ 114 h 118"/>
                <a:gd name="T24" fmla="*/ 77 w 134"/>
                <a:gd name="T25" fmla="*/ 115 h 118"/>
                <a:gd name="T26" fmla="*/ 75 w 134"/>
                <a:gd name="T27" fmla="*/ 111 h 118"/>
                <a:gd name="T28" fmla="*/ 69 w 134"/>
                <a:gd name="T29" fmla="*/ 114 h 118"/>
                <a:gd name="T30" fmla="*/ 66 w 134"/>
                <a:gd name="T31" fmla="*/ 117 h 118"/>
                <a:gd name="T32" fmla="*/ 61 w 134"/>
                <a:gd name="T33" fmla="*/ 117 h 118"/>
                <a:gd name="T34" fmla="*/ 56 w 134"/>
                <a:gd name="T35" fmla="*/ 116 h 118"/>
                <a:gd name="T36" fmla="*/ 49 w 134"/>
                <a:gd name="T37" fmla="*/ 115 h 118"/>
                <a:gd name="T38" fmla="*/ 43 w 134"/>
                <a:gd name="T39" fmla="*/ 115 h 118"/>
                <a:gd name="T40" fmla="*/ 37 w 134"/>
                <a:gd name="T41" fmla="*/ 116 h 118"/>
                <a:gd name="T42" fmla="*/ 31 w 134"/>
                <a:gd name="T43" fmla="*/ 115 h 118"/>
                <a:gd name="T44" fmla="*/ 30 w 134"/>
                <a:gd name="T45" fmla="*/ 113 h 118"/>
                <a:gd name="T46" fmla="*/ 28 w 134"/>
                <a:gd name="T47" fmla="*/ 108 h 118"/>
                <a:gd name="T48" fmla="*/ 26 w 134"/>
                <a:gd name="T49" fmla="*/ 108 h 118"/>
                <a:gd name="T50" fmla="*/ 21 w 134"/>
                <a:gd name="T51" fmla="*/ 104 h 118"/>
                <a:gd name="T52" fmla="*/ 17 w 134"/>
                <a:gd name="T53" fmla="*/ 95 h 118"/>
                <a:gd name="T54" fmla="*/ 15 w 134"/>
                <a:gd name="T55" fmla="*/ 91 h 118"/>
                <a:gd name="T56" fmla="*/ 11 w 134"/>
                <a:gd name="T57" fmla="*/ 86 h 118"/>
                <a:gd name="T58" fmla="*/ 6 w 134"/>
                <a:gd name="T59" fmla="*/ 82 h 118"/>
                <a:gd name="T60" fmla="*/ 1 w 134"/>
                <a:gd name="T61" fmla="*/ 81 h 118"/>
                <a:gd name="T62" fmla="*/ 2 w 134"/>
                <a:gd name="T63" fmla="*/ 76 h 118"/>
                <a:gd name="T64" fmla="*/ 5 w 134"/>
                <a:gd name="T65" fmla="*/ 75 h 118"/>
                <a:gd name="T66" fmla="*/ 9 w 134"/>
                <a:gd name="T67" fmla="*/ 74 h 118"/>
                <a:gd name="T68" fmla="*/ 10 w 134"/>
                <a:gd name="T69" fmla="*/ 68 h 118"/>
                <a:gd name="T70" fmla="*/ 11 w 134"/>
                <a:gd name="T71" fmla="*/ 59 h 118"/>
                <a:gd name="T72" fmla="*/ 15 w 134"/>
                <a:gd name="T73" fmla="*/ 48 h 118"/>
                <a:gd name="T74" fmla="*/ 15 w 134"/>
                <a:gd name="T75" fmla="*/ 43 h 118"/>
                <a:gd name="T76" fmla="*/ 19 w 134"/>
                <a:gd name="T77" fmla="*/ 40 h 118"/>
                <a:gd name="T78" fmla="*/ 22 w 134"/>
                <a:gd name="T79" fmla="*/ 37 h 118"/>
                <a:gd name="T80" fmla="*/ 25 w 134"/>
                <a:gd name="T81" fmla="*/ 32 h 118"/>
                <a:gd name="T82" fmla="*/ 27 w 134"/>
                <a:gd name="T83" fmla="*/ 24 h 118"/>
                <a:gd name="T84" fmla="*/ 32 w 134"/>
                <a:gd name="T85" fmla="*/ 16 h 118"/>
                <a:gd name="T86" fmla="*/ 36 w 134"/>
                <a:gd name="T87" fmla="*/ 9 h 118"/>
                <a:gd name="T88" fmla="*/ 41 w 134"/>
                <a:gd name="T89" fmla="*/ 7 h 118"/>
                <a:gd name="T90" fmla="*/ 45 w 134"/>
                <a:gd name="T91" fmla="*/ 7 h 118"/>
                <a:gd name="T92" fmla="*/ 47 w 134"/>
                <a:gd name="T93" fmla="*/ 10 h 118"/>
                <a:gd name="T94" fmla="*/ 49 w 134"/>
                <a:gd name="T95" fmla="*/ 2 h 118"/>
                <a:gd name="T96" fmla="*/ 52 w 134"/>
                <a:gd name="T97" fmla="*/ 2 h 118"/>
                <a:gd name="T98" fmla="*/ 57 w 134"/>
                <a:gd name="T99" fmla="*/ 7 h 118"/>
                <a:gd name="T100" fmla="*/ 61 w 134"/>
                <a:gd name="T101" fmla="*/ 7 h 118"/>
                <a:gd name="T102" fmla="*/ 71 w 134"/>
                <a:gd name="T103" fmla="*/ 10 h 118"/>
                <a:gd name="T104" fmla="*/ 77 w 134"/>
                <a:gd name="T105" fmla="*/ 17 h 118"/>
                <a:gd name="T106" fmla="*/ 80 w 134"/>
                <a:gd name="T107" fmla="*/ 24 h 118"/>
                <a:gd name="T108" fmla="*/ 84 w 134"/>
                <a:gd name="T109" fmla="*/ 27 h 118"/>
                <a:gd name="T110" fmla="*/ 80 w 134"/>
                <a:gd name="T111" fmla="*/ 36 h 118"/>
                <a:gd name="T112" fmla="*/ 78 w 134"/>
                <a:gd name="T113" fmla="*/ 43 h 118"/>
                <a:gd name="T114" fmla="*/ 83 w 134"/>
                <a:gd name="T115" fmla="*/ 46 h 118"/>
                <a:gd name="T116" fmla="*/ 86 w 134"/>
                <a:gd name="T117" fmla="*/ 45 h 118"/>
                <a:gd name="T118" fmla="*/ 89 w 134"/>
                <a:gd name="T119" fmla="*/ 4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18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6" name="Freeform 255"/>
            <p:cNvSpPr>
              <a:spLocks noEditPoints="1"/>
            </p:cNvSpPr>
            <p:nvPr/>
          </p:nvSpPr>
          <p:spPr bwMode="auto">
            <a:xfrm>
              <a:off x="6636927" y="1754750"/>
              <a:ext cx="201197" cy="113174"/>
            </a:xfrm>
            <a:custGeom>
              <a:avLst/>
              <a:gdLst>
                <a:gd name="T0" fmla="*/ 54 w 57"/>
                <a:gd name="T1" fmla="*/ 11 h 32"/>
                <a:gd name="T2" fmla="*/ 55 w 57"/>
                <a:gd name="T3" fmla="*/ 10 h 32"/>
                <a:gd name="T4" fmla="*/ 57 w 57"/>
                <a:gd name="T5" fmla="*/ 6 h 32"/>
                <a:gd name="T6" fmla="*/ 55 w 57"/>
                <a:gd name="T7" fmla="*/ 3 h 32"/>
                <a:gd name="T8" fmla="*/ 48 w 57"/>
                <a:gd name="T9" fmla="*/ 0 h 32"/>
                <a:gd name="T10" fmla="*/ 46 w 57"/>
                <a:gd name="T11" fmla="*/ 0 h 32"/>
                <a:gd name="T12" fmla="*/ 45 w 57"/>
                <a:gd name="T13" fmla="*/ 3 h 32"/>
                <a:gd name="T14" fmla="*/ 37 w 57"/>
                <a:gd name="T15" fmla="*/ 3 h 32"/>
                <a:gd name="T16" fmla="*/ 35 w 57"/>
                <a:gd name="T17" fmla="*/ 1 h 32"/>
                <a:gd name="T18" fmla="*/ 33 w 57"/>
                <a:gd name="T19" fmla="*/ 4 h 32"/>
                <a:gd name="T20" fmla="*/ 18 w 57"/>
                <a:gd name="T21" fmla="*/ 7 h 32"/>
                <a:gd name="T22" fmla="*/ 18 w 57"/>
                <a:gd name="T23" fmla="*/ 19 h 32"/>
                <a:gd name="T24" fmla="*/ 21 w 57"/>
                <a:gd name="T25" fmla="*/ 19 h 32"/>
                <a:gd name="T26" fmla="*/ 20 w 57"/>
                <a:gd name="T27" fmla="*/ 25 h 32"/>
                <a:gd name="T28" fmla="*/ 26 w 57"/>
                <a:gd name="T29" fmla="*/ 25 h 32"/>
                <a:gd name="T30" fmla="*/ 28 w 57"/>
                <a:gd name="T31" fmla="*/ 24 h 32"/>
                <a:gd name="T32" fmla="*/ 34 w 57"/>
                <a:gd name="T33" fmla="*/ 25 h 32"/>
                <a:gd name="T34" fmla="*/ 37 w 57"/>
                <a:gd name="T35" fmla="*/ 28 h 32"/>
                <a:gd name="T36" fmla="*/ 39 w 57"/>
                <a:gd name="T37" fmla="*/ 28 h 32"/>
                <a:gd name="T38" fmla="*/ 42 w 57"/>
                <a:gd name="T39" fmla="*/ 32 h 32"/>
                <a:gd name="T40" fmla="*/ 46 w 57"/>
                <a:gd name="T41" fmla="*/ 31 h 32"/>
                <a:gd name="T42" fmla="*/ 48 w 57"/>
                <a:gd name="T43" fmla="*/ 26 h 32"/>
                <a:gd name="T44" fmla="*/ 52 w 57"/>
                <a:gd name="T45" fmla="*/ 22 h 32"/>
                <a:gd name="T46" fmla="*/ 52 w 57"/>
                <a:gd name="T47" fmla="*/ 20 h 32"/>
                <a:gd name="T48" fmla="*/ 50 w 57"/>
                <a:gd name="T49" fmla="*/ 18 h 32"/>
                <a:gd name="T50" fmla="*/ 49 w 57"/>
                <a:gd name="T51" fmla="*/ 11 h 32"/>
                <a:gd name="T52" fmla="*/ 51 w 57"/>
                <a:gd name="T53" fmla="*/ 10 h 32"/>
                <a:gd name="T54" fmla="*/ 53 w 57"/>
                <a:gd name="T55" fmla="*/ 10 h 32"/>
                <a:gd name="T56" fmla="*/ 54 w 57"/>
                <a:gd name="T57" fmla="*/ 11 h 32"/>
                <a:gd name="T58" fmla="*/ 3 w 57"/>
                <a:gd name="T59" fmla="*/ 25 h 32"/>
                <a:gd name="T60" fmla="*/ 3 w 57"/>
                <a:gd name="T61" fmla="*/ 27 h 32"/>
                <a:gd name="T62" fmla="*/ 3 w 57"/>
                <a:gd name="T63" fmla="*/ 25 h 32"/>
                <a:gd name="T64" fmla="*/ 7 w 57"/>
                <a:gd name="T65" fmla="*/ 15 h 32"/>
                <a:gd name="T66" fmla="*/ 2 w 57"/>
                <a:gd name="T67" fmla="*/ 18 h 32"/>
                <a:gd name="T68" fmla="*/ 1 w 57"/>
                <a:gd name="T69" fmla="*/ 16 h 32"/>
                <a:gd name="T70" fmla="*/ 3 w 57"/>
                <a:gd name="T71" fmla="*/ 23 h 32"/>
                <a:gd name="T72" fmla="*/ 5 w 57"/>
                <a:gd name="T73" fmla="*/ 24 h 32"/>
                <a:gd name="T74" fmla="*/ 7 w 57"/>
                <a:gd name="T75" fmla="*/ 22 h 32"/>
                <a:gd name="T76" fmla="*/ 10 w 57"/>
                <a:gd name="T77" fmla="*/ 22 h 32"/>
                <a:gd name="T78" fmla="*/ 13 w 57"/>
                <a:gd name="T79" fmla="*/ 16 h 32"/>
                <a:gd name="T80" fmla="*/ 7 w 57"/>
                <a:gd name="T81" fmla="*/ 15 h 32"/>
                <a:gd name="T82" fmla="*/ 8 w 57"/>
                <a:gd name="T83" fmla="*/ 6 h 32"/>
                <a:gd name="T84" fmla="*/ 7 w 57"/>
                <a:gd name="T85" fmla="*/ 8 h 32"/>
                <a:gd name="T86" fmla="*/ 4 w 57"/>
                <a:gd name="T87" fmla="*/ 9 h 32"/>
                <a:gd name="T88" fmla="*/ 6 w 57"/>
                <a:gd name="T89" fmla="*/ 10 h 32"/>
                <a:gd name="T90" fmla="*/ 7 w 57"/>
                <a:gd name="T91" fmla="*/ 12 h 32"/>
                <a:gd name="T92" fmla="*/ 8 w 57"/>
                <a:gd name="T93" fmla="*/ 12 h 32"/>
                <a:gd name="T94" fmla="*/ 9 w 57"/>
                <a:gd name="T95" fmla="*/ 11 h 32"/>
                <a:gd name="T96" fmla="*/ 10 w 57"/>
                <a:gd name="T97" fmla="*/ 9 h 32"/>
                <a:gd name="T98" fmla="*/ 8 w 57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" h="32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7" name="Freeform 256"/>
            <p:cNvSpPr>
              <a:spLocks noEditPoints="1"/>
            </p:cNvSpPr>
            <p:nvPr/>
          </p:nvSpPr>
          <p:spPr bwMode="auto">
            <a:xfrm>
              <a:off x="6636927" y="1754750"/>
              <a:ext cx="201197" cy="113174"/>
            </a:xfrm>
            <a:custGeom>
              <a:avLst/>
              <a:gdLst>
                <a:gd name="T0" fmla="*/ 54 w 57"/>
                <a:gd name="T1" fmla="*/ 11 h 32"/>
                <a:gd name="T2" fmla="*/ 55 w 57"/>
                <a:gd name="T3" fmla="*/ 10 h 32"/>
                <a:gd name="T4" fmla="*/ 57 w 57"/>
                <a:gd name="T5" fmla="*/ 6 h 32"/>
                <a:gd name="T6" fmla="*/ 55 w 57"/>
                <a:gd name="T7" fmla="*/ 3 h 32"/>
                <a:gd name="T8" fmla="*/ 48 w 57"/>
                <a:gd name="T9" fmla="*/ 0 h 32"/>
                <a:gd name="T10" fmla="*/ 46 w 57"/>
                <a:gd name="T11" fmla="*/ 0 h 32"/>
                <a:gd name="T12" fmla="*/ 45 w 57"/>
                <a:gd name="T13" fmla="*/ 3 h 32"/>
                <a:gd name="T14" fmla="*/ 37 w 57"/>
                <a:gd name="T15" fmla="*/ 3 h 32"/>
                <a:gd name="T16" fmla="*/ 35 w 57"/>
                <a:gd name="T17" fmla="*/ 1 h 32"/>
                <a:gd name="T18" fmla="*/ 33 w 57"/>
                <a:gd name="T19" fmla="*/ 4 h 32"/>
                <a:gd name="T20" fmla="*/ 18 w 57"/>
                <a:gd name="T21" fmla="*/ 7 h 32"/>
                <a:gd name="T22" fmla="*/ 18 w 57"/>
                <a:gd name="T23" fmla="*/ 19 h 32"/>
                <a:gd name="T24" fmla="*/ 21 w 57"/>
                <a:gd name="T25" fmla="*/ 19 h 32"/>
                <a:gd name="T26" fmla="*/ 20 w 57"/>
                <a:gd name="T27" fmla="*/ 25 h 32"/>
                <a:gd name="T28" fmla="*/ 26 w 57"/>
                <a:gd name="T29" fmla="*/ 25 h 32"/>
                <a:gd name="T30" fmla="*/ 28 w 57"/>
                <a:gd name="T31" fmla="*/ 24 h 32"/>
                <a:gd name="T32" fmla="*/ 34 w 57"/>
                <a:gd name="T33" fmla="*/ 25 h 32"/>
                <a:gd name="T34" fmla="*/ 37 w 57"/>
                <a:gd name="T35" fmla="*/ 28 h 32"/>
                <a:gd name="T36" fmla="*/ 39 w 57"/>
                <a:gd name="T37" fmla="*/ 28 h 32"/>
                <a:gd name="T38" fmla="*/ 42 w 57"/>
                <a:gd name="T39" fmla="*/ 32 h 32"/>
                <a:gd name="T40" fmla="*/ 46 w 57"/>
                <a:gd name="T41" fmla="*/ 31 h 32"/>
                <a:gd name="T42" fmla="*/ 48 w 57"/>
                <a:gd name="T43" fmla="*/ 26 h 32"/>
                <a:gd name="T44" fmla="*/ 52 w 57"/>
                <a:gd name="T45" fmla="*/ 22 h 32"/>
                <a:gd name="T46" fmla="*/ 52 w 57"/>
                <a:gd name="T47" fmla="*/ 20 h 32"/>
                <a:gd name="T48" fmla="*/ 50 w 57"/>
                <a:gd name="T49" fmla="*/ 18 h 32"/>
                <a:gd name="T50" fmla="*/ 49 w 57"/>
                <a:gd name="T51" fmla="*/ 11 h 32"/>
                <a:gd name="T52" fmla="*/ 51 w 57"/>
                <a:gd name="T53" fmla="*/ 10 h 32"/>
                <a:gd name="T54" fmla="*/ 53 w 57"/>
                <a:gd name="T55" fmla="*/ 10 h 32"/>
                <a:gd name="T56" fmla="*/ 54 w 57"/>
                <a:gd name="T57" fmla="*/ 11 h 32"/>
                <a:gd name="T58" fmla="*/ 3 w 57"/>
                <a:gd name="T59" fmla="*/ 25 h 32"/>
                <a:gd name="T60" fmla="*/ 3 w 57"/>
                <a:gd name="T61" fmla="*/ 27 h 32"/>
                <a:gd name="T62" fmla="*/ 3 w 57"/>
                <a:gd name="T63" fmla="*/ 25 h 32"/>
                <a:gd name="T64" fmla="*/ 7 w 57"/>
                <a:gd name="T65" fmla="*/ 15 h 32"/>
                <a:gd name="T66" fmla="*/ 2 w 57"/>
                <a:gd name="T67" fmla="*/ 18 h 32"/>
                <a:gd name="T68" fmla="*/ 1 w 57"/>
                <a:gd name="T69" fmla="*/ 16 h 32"/>
                <a:gd name="T70" fmla="*/ 3 w 57"/>
                <a:gd name="T71" fmla="*/ 23 h 32"/>
                <a:gd name="T72" fmla="*/ 5 w 57"/>
                <a:gd name="T73" fmla="*/ 24 h 32"/>
                <a:gd name="T74" fmla="*/ 7 w 57"/>
                <a:gd name="T75" fmla="*/ 22 h 32"/>
                <a:gd name="T76" fmla="*/ 10 w 57"/>
                <a:gd name="T77" fmla="*/ 22 h 32"/>
                <a:gd name="T78" fmla="*/ 13 w 57"/>
                <a:gd name="T79" fmla="*/ 16 h 32"/>
                <a:gd name="T80" fmla="*/ 7 w 57"/>
                <a:gd name="T81" fmla="*/ 15 h 32"/>
                <a:gd name="T82" fmla="*/ 8 w 57"/>
                <a:gd name="T83" fmla="*/ 6 h 32"/>
                <a:gd name="T84" fmla="*/ 7 w 57"/>
                <a:gd name="T85" fmla="*/ 8 h 32"/>
                <a:gd name="T86" fmla="*/ 4 w 57"/>
                <a:gd name="T87" fmla="*/ 9 h 32"/>
                <a:gd name="T88" fmla="*/ 6 w 57"/>
                <a:gd name="T89" fmla="*/ 10 h 32"/>
                <a:gd name="T90" fmla="*/ 7 w 57"/>
                <a:gd name="T91" fmla="*/ 12 h 32"/>
                <a:gd name="T92" fmla="*/ 8 w 57"/>
                <a:gd name="T93" fmla="*/ 12 h 32"/>
                <a:gd name="T94" fmla="*/ 9 w 57"/>
                <a:gd name="T95" fmla="*/ 11 h 32"/>
                <a:gd name="T96" fmla="*/ 10 w 57"/>
                <a:gd name="T97" fmla="*/ 9 h 32"/>
                <a:gd name="T98" fmla="*/ 8 w 57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" h="32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8" name="Freeform 257"/>
            <p:cNvSpPr>
              <a:spLocks/>
            </p:cNvSpPr>
            <p:nvPr/>
          </p:nvSpPr>
          <p:spPr bwMode="auto">
            <a:xfrm>
              <a:off x="7084231" y="3542173"/>
              <a:ext cx="197605" cy="219161"/>
            </a:xfrm>
            <a:custGeom>
              <a:avLst/>
              <a:gdLst>
                <a:gd name="T0" fmla="*/ 17 w 56"/>
                <a:gd name="T1" fmla="*/ 0 h 62"/>
                <a:gd name="T2" fmla="*/ 15 w 56"/>
                <a:gd name="T3" fmla="*/ 3 h 62"/>
                <a:gd name="T4" fmla="*/ 10 w 56"/>
                <a:gd name="T5" fmla="*/ 2 h 62"/>
                <a:gd name="T6" fmla="*/ 8 w 56"/>
                <a:gd name="T7" fmla="*/ 4 h 62"/>
                <a:gd name="T8" fmla="*/ 6 w 56"/>
                <a:gd name="T9" fmla="*/ 8 h 62"/>
                <a:gd name="T10" fmla="*/ 5 w 56"/>
                <a:gd name="T11" fmla="*/ 12 h 62"/>
                <a:gd name="T12" fmla="*/ 4 w 56"/>
                <a:gd name="T13" fmla="*/ 19 h 62"/>
                <a:gd name="T14" fmla="*/ 2 w 56"/>
                <a:gd name="T15" fmla="*/ 26 h 62"/>
                <a:gd name="T16" fmla="*/ 1 w 56"/>
                <a:gd name="T17" fmla="*/ 34 h 62"/>
                <a:gd name="T18" fmla="*/ 1 w 56"/>
                <a:gd name="T19" fmla="*/ 44 h 62"/>
                <a:gd name="T20" fmla="*/ 6 w 56"/>
                <a:gd name="T21" fmla="*/ 42 h 62"/>
                <a:gd name="T22" fmla="*/ 10 w 56"/>
                <a:gd name="T23" fmla="*/ 42 h 62"/>
                <a:gd name="T24" fmla="*/ 12 w 56"/>
                <a:gd name="T25" fmla="*/ 45 h 62"/>
                <a:gd name="T26" fmla="*/ 14 w 56"/>
                <a:gd name="T27" fmla="*/ 37 h 62"/>
                <a:gd name="T28" fmla="*/ 17 w 56"/>
                <a:gd name="T29" fmla="*/ 37 h 62"/>
                <a:gd name="T30" fmla="*/ 22 w 56"/>
                <a:gd name="T31" fmla="*/ 42 h 62"/>
                <a:gd name="T32" fmla="*/ 26 w 56"/>
                <a:gd name="T33" fmla="*/ 42 h 62"/>
                <a:gd name="T34" fmla="*/ 36 w 56"/>
                <a:gd name="T35" fmla="*/ 45 h 62"/>
                <a:gd name="T36" fmla="*/ 42 w 56"/>
                <a:gd name="T37" fmla="*/ 52 h 62"/>
                <a:gd name="T38" fmla="*/ 45 w 56"/>
                <a:gd name="T39" fmla="*/ 59 h 62"/>
                <a:gd name="T40" fmla="*/ 49 w 56"/>
                <a:gd name="T41" fmla="*/ 62 h 62"/>
                <a:gd name="T42" fmla="*/ 51 w 56"/>
                <a:gd name="T43" fmla="*/ 60 h 62"/>
                <a:gd name="T44" fmla="*/ 53 w 56"/>
                <a:gd name="T45" fmla="*/ 62 h 62"/>
                <a:gd name="T46" fmla="*/ 56 w 56"/>
                <a:gd name="T47" fmla="*/ 59 h 62"/>
                <a:gd name="T48" fmla="*/ 55 w 56"/>
                <a:gd name="T49" fmla="*/ 58 h 62"/>
                <a:gd name="T50" fmla="*/ 52 w 56"/>
                <a:gd name="T51" fmla="*/ 55 h 62"/>
                <a:gd name="T52" fmla="*/ 50 w 56"/>
                <a:gd name="T53" fmla="*/ 55 h 62"/>
                <a:gd name="T54" fmla="*/ 49 w 56"/>
                <a:gd name="T55" fmla="*/ 49 h 62"/>
                <a:gd name="T56" fmla="*/ 43 w 56"/>
                <a:gd name="T57" fmla="*/ 45 h 62"/>
                <a:gd name="T58" fmla="*/ 40 w 56"/>
                <a:gd name="T59" fmla="*/ 38 h 62"/>
                <a:gd name="T60" fmla="*/ 35 w 56"/>
                <a:gd name="T61" fmla="*/ 37 h 62"/>
                <a:gd name="T62" fmla="*/ 35 w 56"/>
                <a:gd name="T63" fmla="*/ 33 h 62"/>
                <a:gd name="T64" fmla="*/ 31 w 56"/>
                <a:gd name="T65" fmla="*/ 33 h 62"/>
                <a:gd name="T66" fmla="*/ 30 w 56"/>
                <a:gd name="T67" fmla="*/ 29 h 62"/>
                <a:gd name="T68" fmla="*/ 29 w 56"/>
                <a:gd name="T69" fmla="*/ 30 h 62"/>
                <a:gd name="T70" fmla="*/ 25 w 56"/>
                <a:gd name="T71" fmla="*/ 27 h 62"/>
                <a:gd name="T72" fmla="*/ 25 w 56"/>
                <a:gd name="T73" fmla="*/ 23 h 62"/>
                <a:gd name="T74" fmla="*/ 23 w 56"/>
                <a:gd name="T75" fmla="*/ 13 h 62"/>
                <a:gd name="T76" fmla="*/ 24 w 56"/>
                <a:gd name="T77" fmla="*/ 10 h 62"/>
                <a:gd name="T78" fmla="*/ 21 w 56"/>
                <a:gd name="T79" fmla="*/ 5 h 62"/>
                <a:gd name="T80" fmla="*/ 21 w 56"/>
                <a:gd name="T81" fmla="*/ 2 h 62"/>
                <a:gd name="T82" fmla="*/ 18 w 56"/>
                <a:gd name="T83" fmla="*/ 0 h 62"/>
                <a:gd name="T84" fmla="*/ 17 w 56"/>
                <a:gd name="T8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62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59" name="Freeform 258"/>
            <p:cNvSpPr>
              <a:spLocks/>
            </p:cNvSpPr>
            <p:nvPr/>
          </p:nvSpPr>
          <p:spPr bwMode="auto">
            <a:xfrm>
              <a:off x="7084231" y="3542173"/>
              <a:ext cx="197605" cy="219161"/>
            </a:xfrm>
            <a:custGeom>
              <a:avLst/>
              <a:gdLst>
                <a:gd name="T0" fmla="*/ 17 w 56"/>
                <a:gd name="T1" fmla="*/ 0 h 62"/>
                <a:gd name="T2" fmla="*/ 15 w 56"/>
                <a:gd name="T3" fmla="*/ 3 h 62"/>
                <a:gd name="T4" fmla="*/ 10 w 56"/>
                <a:gd name="T5" fmla="*/ 2 h 62"/>
                <a:gd name="T6" fmla="*/ 8 w 56"/>
                <a:gd name="T7" fmla="*/ 4 h 62"/>
                <a:gd name="T8" fmla="*/ 6 w 56"/>
                <a:gd name="T9" fmla="*/ 8 h 62"/>
                <a:gd name="T10" fmla="*/ 5 w 56"/>
                <a:gd name="T11" fmla="*/ 12 h 62"/>
                <a:gd name="T12" fmla="*/ 4 w 56"/>
                <a:gd name="T13" fmla="*/ 19 h 62"/>
                <a:gd name="T14" fmla="*/ 2 w 56"/>
                <a:gd name="T15" fmla="*/ 26 h 62"/>
                <a:gd name="T16" fmla="*/ 1 w 56"/>
                <a:gd name="T17" fmla="*/ 34 h 62"/>
                <a:gd name="T18" fmla="*/ 1 w 56"/>
                <a:gd name="T19" fmla="*/ 44 h 62"/>
                <a:gd name="T20" fmla="*/ 6 w 56"/>
                <a:gd name="T21" fmla="*/ 42 h 62"/>
                <a:gd name="T22" fmla="*/ 10 w 56"/>
                <a:gd name="T23" fmla="*/ 42 h 62"/>
                <a:gd name="T24" fmla="*/ 12 w 56"/>
                <a:gd name="T25" fmla="*/ 45 h 62"/>
                <a:gd name="T26" fmla="*/ 14 w 56"/>
                <a:gd name="T27" fmla="*/ 37 h 62"/>
                <a:gd name="T28" fmla="*/ 17 w 56"/>
                <a:gd name="T29" fmla="*/ 37 h 62"/>
                <a:gd name="T30" fmla="*/ 22 w 56"/>
                <a:gd name="T31" fmla="*/ 42 h 62"/>
                <a:gd name="T32" fmla="*/ 26 w 56"/>
                <a:gd name="T33" fmla="*/ 42 h 62"/>
                <a:gd name="T34" fmla="*/ 36 w 56"/>
                <a:gd name="T35" fmla="*/ 45 h 62"/>
                <a:gd name="T36" fmla="*/ 42 w 56"/>
                <a:gd name="T37" fmla="*/ 52 h 62"/>
                <a:gd name="T38" fmla="*/ 45 w 56"/>
                <a:gd name="T39" fmla="*/ 59 h 62"/>
                <a:gd name="T40" fmla="*/ 49 w 56"/>
                <a:gd name="T41" fmla="*/ 62 h 62"/>
                <a:gd name="T42" fmla="*/ 51 w 56"/>
                <a:gd name="T43" fmla="*/ 60 h 62"/>
                <a:gd name="T44" fmla="*/ 53 w 56"/>
                <a:gd name="T45" fmla="*/ 62 h 62"/>
                <a:gd name="T46" fmla="*/ 56 w 56"/>
                <a:gd name="T47" fmla="*/ 59 h 62"/>
                <a:gd name="T48" fmla="*/ 55 w 56"/>
                <a:gd name="T49" fmla="*/ 58 h 62"/>
                <a:gd name="T50" fmla="*/ 52 w 56"/>
                <a:gd name="T51" fmla="*/ 55 h 62"/>
                <a:gd name="T52" fmla="*/ 50 w 56"/>
                <a:gd name="T53" fmla="*/ 55 h 62"/>
                <a:gd name="T54" fmla="*/ 49 w 56"/>
                <a:gd name="T55" fmla="*/ 49 h 62"/>
                <a:gd name="T56" fmla="*/ 43 w 56"/>
                <a:gd name="T57" fmla="*/ 45 h 62"/>
                <a:gd name="T58" fmla="*/ 40 w 56"/>
                <a:gd name="T59" fmla="*/ 38 h 62"/>
                <a:gd name="T60" fmla="*/ 35 w 56"/>
                <a:gd name="T61" fmla="*/ 37 h 62"/>
                <a:gd name="T62" fmla="*/ 35 w 56"/>
                <a:gd name="T63" fmla="*/ 33 h 62"/>
                <a:gd name="T64" fmla="*/ 31 w 56"/>
                <a:gd name="T65" fmla="*/ 33 h 62"/>
                <a:gd name="T66" fmla="*/ 30 w 56"/>
                <a:gd name="T67" fmla="*/ 29 h 62"/>
                <a:gd name="T68" fmla="*/ 29 w 56"/>
                <a:gd name="T69" fmla="*/ 30 h 62"/>
                <a:gd name="T70" fmla="*/ 25 w 56"/>
                <a:gd name="T71" fmla="*/ 27 h 62"/>
                <a:gd name="T72" fmla="*/ 25 w 56"/>
                <a:gd name="T73" fmla="*/ 23 h 62"/>
                <a:gd name="T74" fmla="*/ 23 w 56"/>
                <a:gd name="T75" fmla="*/ 13 h 62"/>
                <a:gd name="T76" fmla="*/ 24 w 56"/>
                <a:gd name="T77" fmla="*/ 10 h 62"/>
                <a:gd name="T78" fmla="*/ 21 w 56"/>
                <a:gd name="T79" fmla="*/ 5 h 62"/>
                <a:gd name="T80" fmla="*/ 21 w 56"/>
                <a:gd name="T81" fmla="*/ 2 h 62"/>
                <a:gd name="T82" fmla="*/ 18 w 56"/>
                <a:gd name="T83" fmla="*/ 0 h 62"/>
                <a:gd name="T84" fmla="*/ 17 w 56"/>
                <a:gd name="T8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62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0" name="Freeform 259"/>
            <p:cNvSpPr>
              <a:spLocks noEditPoints="1"/>
            </p:cNvSpPr>
            <p:nvPr/>
          </p:nvSpPr>
          <p:spPr bwMode="auto">
            <a:xfrm>
              <a:off x="6221957" y="4084687"/>
              <a:ext cx="100599" cy="95210"/>
            </a:xfrm>
            <a:custGeom>
              <a:avLst/>
              <a:gdLst>
                <a:gd name="T0" fmla="*/ 14 w 29"/>
                <a:gd name="T1" fmla="*/ 15 h 27"/>
                <a:gd name="T2" fmla="*/ 14 w 29"/>
                <a:gd name="T3" fmla="*/ 17 h 27"/>
                <a:gd name="T4" fmla="*/ 12 w 29"/>
                <a:gd name="T5" fmla="*/ 18 h 27"/>
                <a:gd name="T6" fmla="*/ 13 w 29"/>
                <a:gd name="T7" fmla="*/ 23 h 27"/>
                <a:gd name="T8" fmla="*/ 11 w 29"/>
                <a:gd name="T9" fmla="*/ 26 h 27"/>
                <a:gd name="T10" fmla="*/ 28 w 29"/>
                <a:gd name="T11" fmla="*/ 27 h 27"/>
                <a:gd name="T12" fmla="*/ 29 w 29"/>
                <a:gd name="T13" fmla="*/ 15 h 27"/>
                <a:gd name="T14" fmla="*/ 14 w 29"/>
                <a:gd name="T15" fmla="*/ 15 h 27"/>
                <a:gd name="T16" fmla="*/ 2 w 29"/>
                <a:gd name="T17" fmla="*/ 0 h 27"/>
                <a:gd name="T18" fmla="*/ 0 w 29"/>
                <a:gd name="T19" fmla="*/ 3 h 27"/>
                <a:gd name="T20" fmla="*/ 2 w 29"/>
                <a:gd name="T21" fmla="*/ 4 h 27"/>
                <a:gd name="T22" fmla="*/ 4 w 29"/>
                <a:gd name="T23" fmla="*/ 4 h 27"/>
                <a:gd name="T24" fmla="*/ 4 w 29"/>
                <a:gd name="T25" fmla="*/ 0 h 27"/>
                <a:gd name="T26" fmla="*/ 2 w 29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7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1" name="Freeform 260"/>
            <p:cNvSpPr>
              <a:spLocks noEditPoints="1"/>
            </p:cNvSpPr>
            <p:nvPr/>
          </p:nvSpPr>
          <p:spPr bwMode="auto">
            <a:xfrm>
              <a:off x="6221957" y="4084687"/>
              <a:ext cx="100599" cy="95210"/>
            </a:xfrm>
            <a:custGeom>
              <a:avLst/>
              <a:gdLst>
                <a:gd name="T0" fmla="*/ 14 w 29"/>
                <a:gd name="T1" fmla="*/ 15 h 27"/>
                <a:gd name="T2" fmla="*/ 14 w 29"/>
                <a:gd name="T3" fmla="*/ 17 h 27"/>
                <a:gd name="T4" fmla="*/ 12 w 29"/>
                <a:gd name="T5" fmla="*/ 18 h 27"/>
                <a:gd name="T6" fmla="*/ 13 w 29"/>
                <a:gd name="T7" fmla="*/ 23 h 27"/>
                <a:gd name="T8" fmla="*/ 11 w 29"/>
                <a:gd name="T9" fmla="*/ 26 h 27"/>
                <a:gd name="T10" fmla="*/ 28 w 29"/>
                <a:gd name="T11" fmla="*/ 27 h 27"/>
                <a:gd name="T12" fmla="*/ 29 w 29"/>
                <a:gd name="T13" fmla="*/ 15 h 27"/>
                <a:gd name="T14" fmla="*/ 14 w 29"/>
                <a:gd name="T15" fmla="*/ 15 h 27"/>
                <a:gd name="T16" fmla="*/ 2 w 29"/>
                <a:gd name="T17" fmla="*/ 0 h 27"/>
                <a:gd name="T18" fmla="*/ 0 w 29"/>
                <a:gd name="T19" fmla="*/ 3 h 27"/>
                <a:gd name="T20" fmla="*/ 2 w 29"/>
                <a:gd name="T21" fmla="*/ 4 h 27"/>
                <a:gd name="T22" fmla="*/ 4 w 29"/>
                <a:gd name="T23" fmla="*/ 4 h 27"/>
                <a:gd name="T24" fmla="*/ 4 w 29"/>
                <a:gd name="T25" fmla="*/ 0 h 27"/>
                <a:gd name="T26" fmla="*/ 2 w 29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7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3220164" y="3675107"/>
              <a:ext cx="91617" cy="53892"/>
            </a:xfrm>
            <a:custGeom>
              <a:avLst/>
              <a:gdLst>
                <a:gd name="T0" fmla="*/ 1 w 26"/>
                <a:gd name="T1" fmla="*/ 8 h 15"/>
                <a:gd name="T2" fmla="*/ 6 w 26"/>
                <a:gd name="T3" fmla="*/ 11 h 15"/>
                <a:gd name="T4" fmla="*/ 7 w 26"/>
                <a:gd name="T5" fmla="*/ 13 h 15"/>
                <a:gd name="T6" fmla="*/ 14 w 26"/>
                <a:gd name="T7" fmla="*/ 13 h 15"/>
                <a:gd name="T8" fmla="*/ 23 w 26"/>
                <a:gd name="T9" fmla="*/ 15 h 15"/>
                <a:gd name="T10" fmla="*/ 25 w 26"/>
                <a:gd name="T11" fmla="*/ 13 h 15"/>
                <a:gd name="T12" fmla="*/ 26 w 26"/>
                <a:gd name="T13" fmla="*/ 13 h 15"/>
                <a:gd name="T14" fmla="*/ 26 w 26"/>
                <a:gd name="T15" fmla="*/ 7 h 15"/>
                <a:gd name="T16" fmla="*/ 23 w 26"/>
                <a:gd name="T17" fmla="*/ 5 h 15"/>
                <a:gd name="T18" fmla="*/ 18 w 26"/>
                <a:gd name="T19" fmla="*/ 3 h 15"/>
                <a:gd name="T20" fmla="*/ 9 w 26"/>
                <a:gd name="T21" fmla="*/ 0 h 15"/>
                <a:gd name="T22" fmla="*/ 5 w 26"/>
                <a:gd name="T23" fmla="*/ 5 h 15"/>
                <a:gd name="T24" fmla="*/ 1 w 26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5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3" name="Freeform 262"/>
            <p:cNvSpPr>
              <a:spLocks/>
            </p:cNvSpPr>
            <p:nvPr/>
          </p:nvSpPr>
          <p:spPr bwMode="auto">
            <a:xfrm>
              <a:off x="3220164" y="3675107"/>
              <a:ext cx="91617" cy="53892"/>
            </a:xfrm>
            <a:custGeom>
              <a:avLst/>
              <a:gdLst>
                <a:gd name="T0" fmla="*/ 1 w 26"/>
                <a:gd name="T1" fmla="*/ 8 h 15"/>
                <a:gd name="T2" fmla="*/ 6 w 26"/>
                <a:gd name="T3" fmla="*/ 11 h 15"/>
                <a:gd name="T4" fmla="*/ 7 w 26"/>
                <a:gd name="T5" fmla="*/ 13 h 15"/>
                <a:gd name="T6" fmla="*/ 14 w 26"/>
                <a:gd name="T7" fmla="*/ 13 h 15"/>
                <a:gd name="T8" fmla="*/ 23 w 26"/>
                <a:gd name="T9" fmla="*/ 15 h 15"/>
                <a:gd name="T10" fmla="*/ 25 w 26"/>
                <a:gd name="T11" fmla="*/ 13 h 15"/>
                <a:gd name="T12" fmla="*/ 26 w 26"/>
                <a:gd name="T13" fmla="*/ 13 h 15"/>
                <a:gd name="T14" fmla="*/ 26 w 26"/>
                <a:gd name="T15" fmla="*/ 7 h 15"/>
                <a:gd name="T16" fmla="*/ 23 w 26"/>
                <a:gd name="T17" fmla="*/ 5 h 15"/>
                <a:gd name="T18" fmla="*/ 18 w 26"/>
                <a:gd name="T19" fmla="*/ 3 h 15"/>
                <a:gd name="T20" fmla="*/ 9 w 26"/>
                <a:gd name="T21" fmla="*/ 0 h 15"/>
                <a:gd name="T22" fmla="*/ 5 w 26"/>
                <a:gd name="T23" fmla="*/ 5 h 15"/>
                <a:gd name="T24" fmla="*/ 1 w 26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5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4" name="Freeform 263"/>
            <p:cNvSpPr>
              <a:spLocks noEditPoints="1"/>
            </p:cNvSpPr>
            <p:nvPr/>
          </p:nvSpPr>
          <p:spPr bwMode="auto">
            <a:xfrm>
              <a:off x="6721357" y="3003251"/>
              <a:ext cx="341317" cy="389821"/>
            </a:xfrm>
            <a:custGeom>
              <a:avLst/>
              <a:gdLst>
                <a:gd name="T0" fmla="*/ 95 w 97"/>
                <a:gd name="T1" fmla="*/ 95 h 111"/>
                <a:gd name="T2" fmla="*/ 97 w 97"/>
                <a:gd name="T3" fmla="*/ 87 h 111"/>
                <a:gd name="T4" fmla="*/ 94 w 97"/>
                <a:gd name="T5" fmla="*/ 82 h 111"/>
                <a:gd name="T6" fmla="*/ 86 w 97"/>
                <a:gd name="T7" fmla="*/ 70 h 111"/>
                <a:gd name="T8" fmla="*/ 82 w 97"/>
                <a:gd name="T9" fmla="*/ 57 h 111"/>
                <a:gd name="T10" fmla="*/ 80 w 97"/>
                <a:gd name="T11" fmla="*/ 51 h 111"/>
                <a:gd name="T12" fmla="*/ 77 w 97"/>
                <a:gd name="T13" fmla="*/ 43 h 111"/>
                <a:gd name="T14" fmla="*/ 70 w 97"/>
                <a:gd name="T15" fmla="*/ 33 h 111"/>
                <a:gd name="T16" fmla="*/ 75 w 97"/>
                <a:gd name="T17" fmla="*/ 34 h 111"/>
                <a:gd name="T18" fmla="*/ 82 w 97"/>
                <a:gd name="T19" fmla="*/ 45 h 111"/>
                <a:gd name="T20" fmla="*/ 88 w 97"/>
                <a:gd name="T21" fmla="*/ 38 h 111"/>
                <a:gd name="T22" fmla="*/ 89 w 97"/>
                <a:gd name="T23" fmla="*/ 29 h 111"/>
                <a:gd name="T24" fmla="*/ 86 w 97"/>
                <a:gd name="T25" fmla="*/ 9 h 111"/>
                <a:gd name="T26" fmla="*/ 80 w 97"/>
                <a:gd name="T27" fmla="*/ 8 h 111"/>
                <a:gd name="T28" fmla="*/ 71 w 97"/>
                <a:gd name="T29" fmla="*/ 8 h 111"/>
                <a:gd name="T30" fmla="*/ 66 w 97"/>
                <a:gd name="T31" fmla="*/ 9 h 111"/>
                <a:gd name="T32" fmla="*/ 63 w 97"/>
                <a:gd name="T33" fmla="*/ 8 h 111"/>
                <a:gd name="T34" fmla="*/ 61 w 97"/>
                <a:gd name="T35" fmla="*/ 6 h 111"/>
                <a:gd name="T36" fmla="*/ 59 w 97"/>
                <a:gd name="T37" fmla="*/ 11 h 111"/>
                <a:gd name="T38" fmla="*/ 58 w 97"/>
                <a:gd name="T39" fmla="*/ 8 h 111"/>
                <a:gd name="T40" fmla="*/ 49 w 97"/>
                <a:gd name="T41" fmla="*/ 12 h 111"/>
                <a:gd name="T42" fmla="*/ 39 w 97"/>
                <a:gd name="T43" fmla="*/ 12 h 111"/>
                <a:gd name="T44" fmla="*/ 26 w 97"/>
                <a:gd name="T45" fmla="*/ 10 h 111"/>
                <a:gd name="T46" fmla="*/ 20 w 97"/>
                <a:gd name="T47" fmla="*/ 7 h 111"/>
                <a:gd name="T48" fmla="*/ 7 w 97"/>
                <a:gd name="T49" fmla="*/ 5 h 111"/>
                <a:gd name="T50" fmla="*/ 1 w 97"/>
                <a:gd name="T51" fmla="*/ 1 h 111"/>
                <a:gd name="T52" fmla="*/ 3 w 97"/>
                <a:gd name="T53" fmla="*/ 16 h 111"/>
                <a:gd name="T54" fmla="*/ 3 w 97"/>
                <a:gd name="T55" fmla="*/ 28 h 111"/>
                <a:gd name="T56" fmla="*/ 5 w 97"/>
                <a:gd name="T57" fmla="*/ 108 h 111"/>
                <a:gd name="T58" fmla="*/ 69 w 97"/>
                <a:gd name="T59" fmla="*/ 107 h 111"/>
                <a:gd name="T60" fmla="*/ 78 w 97"/>
                <a:gd name="T61" fmla="*/ 109 h 111"/>
                <a:gd name="T62" fmla="*/ 82 w 97"/>
                <a:gd name="T63" fmla="*/ 110 h 111"/>
                <a:gd name="T64" fmla="*/ 86 w 97"/>
                <a:gd name="T65" fmla="*/ 104 h 111"/>
                <a:gd name="T66" fmla="*/ 91 w 97"/>
                <a:gd name="T67" fmla="*/ 98 h 111"/>
                <a:gd name="T68" fmla="*/ 70 w 97"/>
                <a:gd name="T69" fmla="*/ 24 h 111"/>
                <a:gd name="T70" fmla="*/ 70 w 97"/>
                <a:gd name="T71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11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5" name="Freeform 264"/>
            <p:cNvSpPr>
              <a:spLocks noEditPoints="1"/>
            </p:cNvSpPr>
            <p:nvPr/>
          </p:nvSpPr>
          <p:spPr bwMode="auto">
            <a:xfrm>
              <a:off x="6721357" y="3003251"/>
              <a:ext cx="341317" cy="389821"/>
            </a:xfrm>
            <a:custGeom>
              <a:avLst/>
              <a:gdLst>
                <a:gd name="T0" fmla="*/ 95 w 97"/>
                <a:gd name="T1" fmla="*/ 95 h 111"/>
                <a:gd name="T2" fmla="*/ 97 w 97"/>
                <a:gd name="T3" fmla="*/ 87 h 111"/>
                <a:gd name="T4" fmla="*/ 94 w 97"/>
                <a:gd name="T5" fmla="*/ 82 h 111"/>
                <a:gd name="T6" fmla="*/ 86 w 97"/>
                <a:gd name="T7" fmla="*/ 70 h 111"/>
                <a:gd name="T8" fmla="*/ 82 w 97"/>
                <a:gd name="T9" fmla="*/ 57 h 111"/>
                <a:gd name="T10" fmla="*/ 80 w 97"/>
                <a:gd name="T11" fmla="*/ 51 h 111"/>
                <a:gd name="T12" fmla="*/ 77 w 97"/>
                <a:gd name="T13" fmla="*/ 43 h 111"/>
                <a:gd name="T14" fmla="*/ 70 w 97"/>
                <a:gd name="T15" fmla="*/ 33 h 111"/>
                <a:gd name="T16" fmla="*/ 75 w 97"/>
                <a:gd name="T17" fmla="*/ 34 h 111"/>
                <a:gd name="T18" fmla="*/ 82 w 97"/>
                <a:gd name="T19" fmla="*/ 45 h 111"/>
                <a:gd name="T20" fmla="*/ 88 w 97"/>
                <a:gd name="T21" fmla="*/ 38 h 111"/>
                <a:gd name="T22" fmla="*/ 89 w 97"/>
                <a:gd name="T23" fmla="*/ 29 h 111"/>
                <a:gd name="T24" fmla="*/ 86 w 97"/>
                <a:gd name="T25" fmla="*/ 9 h 111"/>
                <a:gd name="T26" fmla="*/ 80 w 97"/>
                <a:gd name="T27" fmla="*/ 8 h 111"/>
                <a:gd name="T28" fmla="*/ 71 w 97"/>
                <a:gd name="T29" fmla="*/ 8 h 111"/>
                <a:gd name="T30" fmla="*/ 66 w 97"/>
                <a:gd name="T31" fmla="*/ 9 h 111"/>
                <a:gd name="T32" fmla="*/ 63 w 97"/>
                <a:gd name="T33" fmla="*/ 8 h 111"/>
                <a:gd name="T34" fmla="*/ 61 w 97"/>
                <a:gd name="T35" fmla="*/ 6 h 111"/>
                <a:gd name="T36" fmla="*/ 59 w 97"/>
                <a:gd name="T37" fmla="*/ 11 h 111"/>
                <a:gd name="T38" fmla="*/ 58 w 97"/>
                <a:gd name="T39" fmla="*/ 8 h 111"/>
                <a:gd name="T40" fmla="*/ 49 w 97"/>
                <a:gd name="T41" fmla="*/ 12 h 111"/>
                <a:gd name="T42" fmla="*/ 39 w 97"/>
                <a:gd name="T43" fmla="*/ 12 h 111"/>
                <a:gd name="T44" fmla="*/ 26 w 97"/>
                <a:gd name="T45" fmla="*/ 10 h 111"/>
                <a:gd name="T46" fmla="*/ 20 w 97"/>
                <a:gd name="T47" fmla="*/ 7 h 111"/>
                <a:gd name="T48" fmla="*/ 7 w 97"/>
                <a:gd name="T49" fmla="*/ 5 h 111"/>
                <a:gd name="T50" fmla="*/ 1 w 97"/>
                <a:gd name="T51" fmla="*/ 1 h 111"/>
                <a:gd name="T52" fmla="*/ 3 w 97"/>
                <a:gd name="T53" fmla="*/ 16 h 111"/>
                <a:gd name="T54" fmla="*/ 3 w 97"/>
                <a:gd name="T55" fmla="*/ 28 h 111"/>
                <a:gd name="T56" fmla="*/ 5 w 97"/>
                <a:gd name="T57" fmla="*/ 108 h 111"/>
                <a:gd name="T58" fmla="*/ 69 w 97"/>
                <a:gd name="T59" fmla="*/ 107 h 111"/>
                <a:gd name="T60" fmla="*/ 78 w 97"/>
                <a:gd name="T61" fmla="*/ 109 h 111"/>
                <a:gd name="T62" fmla="*/ 82 w 97"/>
                <a:gd name="T63" fmla="*/ 110 h 111"/>
                <a:gd name="T64" fmla="*/ 86 w 97"/>
                <a:gd name="T65" fmla="*/ 104 h 111"/>
                <a:gd name="T66" fmla="*/ 91 w 97"/>
                <a:gd name="T67" fmla="*/ 98 h 111"/>
                <a:gd name="T68" fmla="*/ 70 w 97"/>
                <a:gd name="T69" fmla="*/ 24 h 111"/>
                <a:gd name="T70" fmla="*/ 70 w 97"/>
                <a:gd name="T71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11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6" name="Freeform 265"/>
            <p:cNvSpPr>
              <a:spLocks noEditPoints="1"/>
            </p:cNvSpPr>
            <p:nvPr/>
          </p:nvSpPr>
          <p:spPr bwMode="auto">
            <a:xfrm>
              <a:off x="3142918" y="4179897"/>
              <a:ext cx="528143" cy="253294"/>
            </a:xfrm>
            <a:custGeom>
              <a:avLst/>
              <a:gdLst>
                <a:gd name="T0" fmla="*/ 10 w 150"/>
                <a:gd name="T1" fmla="*/ 19 h 72"/>
                <a:gd name="T2" fmla="*/ 10 w 150"/>
                <a:gd name="T3" fmla="*/ 20 h 72"/>
                <a:gd name="T4" fmla="*/ 10 w 150"/>
                <a:gd name="T5" fmla="*/ 19 h 72"/>
                <a:gd name="T6" fmla="*/ 119 w 150"/>
                <a:gd name="T7" fmla="*/ 0 h 72"/>
                <a:gd name="T8" fmla="*/ 111 w 150"/>
                <a:gd name="T9" fmla="*/ 5 h 72"/>
                <a:gd name="T10" fmla="*/ 111 w 150"/>
                <a:gd name="T11" fmla="*/ 8 h 72"/>
                <a:gd name="T12" fmla="*/ 113 w 150"/>
                <a:gd name="T13" fmla="*/ 14 h 72"/>
                <a:gd name="T14" fmla="*/ 109 w 150"/>
                <a:gd name="T15" fmla="*/ 26 h 72"/>
                <a:gd name="T16" fmla="*/ 107 w 150"/>
                <a:gd name="T17" fmla="*/ 26 h 72"/>
                <a:gd name="T18" fmla="*/ 107 w 150"/>
                <a:gd name="T19" fmla="*/ 27 h 72"/>
                <a:gd name="T20" fmla="*/ 104 w 150"/>
                <a:gd name="T21" fmla="*/ 29 h 72"/>
                <a:gd name="T22" fmla="*/ 104 w 150"/>
                <a:gd name="T23" fmla="*/ 31 h 72"/>
                <a:gd name="T24" fmla="*/ 106 w 150"/>
                <a:gd name="T25" fmla="*/ 32 h 72"/>
                <a:gd name="T26" fmla="*/ 105 w 150"/>
                <a:gd name="T27" fmla="*/ 34 h 72"/>
                <a:gd name="T28" fmla="*/ 103 w 150"/>
                <a:gd name="T29" fmla="*/ 36 h 72"/>
                <a:gd name="T30" fmla="*/ 105 w 150"/>
                <a:gd name="T31" fmla="*/ 40 h 72"/>
                <a:gd name="T32" fmla="*/ 106 w 150"/>
                <a:gd name="T33" fmla="*/ 40 h 72"/>
                <a:gd name="T34" fmla="*/ 106 w 150"/>
                <a:gd name="T35" fmla="*/ 43 h 72"/>
                <a:gd name="T36" fmla="*/ 104 w 150"/>
                <a:gd name="T37" fmla="*/ 43 h 72"/>
                <a:gd name="T38" fmla="*/ 103 w 150"/>
                <a:gd name="T39" fmla="*/ 45 h 72"/>
                <a:gd name="T40" fmla="*/ 107 w 150"/>
                <a:gd name="T41" fmla="*/ 47 h 72"/>
                <a:gd name="T42" fmla="*/ 111 w 150"/>
                <a:gd name="T43" fmla="*/ 47 h 72"/>
                <a:gd name="T44" fmla="*/ 112 w 150"/>
                <a:gd name="T45" fmla="*/ 46 h 72"/>
                <a:gd name="T46" fmla="*/ 113 w 150"/>
                <a:gd name="T47" fmla="*/ 45 h 72"/>
                <a:gd name="T48" fmla="*/ 113 w 150"/>
                <a:gd name="T49" fmla="*/ 48 h 72"/>
                <a:gd name="T50" fmla="*/ 111 w 150"/>
                <a:gd name="T51" fmla="*/ 48 h 72"/>
                <a:gd name="T52" fmla="*/ 110 w 150"/>
                <a:gd name="T53" fmla="*/ 51 h 72"/>
                <a:gd name="T54" fmla="*/ 111 w 150"/>
                <a:gd name="T55" fmla="*/ 52 h 72"/>
                <a:gd name="T56" fmla="*/ 106 w 150"/>
                <a:gd name="T57" fmla="*/ 57 h 72"/>
                <a:gd name="T58" fmla="*/ 107 w 150"/>
                <a:gd name="T59" fmla="*/ 60 h 72"/>
                <a:gd name="T60" fmla="*/ 108 w 150"/>
                <a:gd name="T61" fmla="*/ 61 h 72"/>
                <a:gd name="T62" fmla="*/ 104 w 150"/>
                <a:gd name="T63" fmla="*/ 64 h 72"/>
                <a:gd name="T64" fmla="*/ 108 w 150"/>
                <a:gd name="T65" fmla="*/ 67 h 72"/>
                <a:gd name="T66" fmla="*/ 112 w 150"/>
                <a:gd name="T67" fmla="*/ 65 h 72"/>
                <a:gd name="T68" fmla="*/ 114 w 150"/>
                <a:gd name="T69" fmla="*/ 70 h 72"/>
                <a:gd name="T70" fmla="*/ 117 w 150"/>
                <a:gd name="T71" fmla="*/ 71 h 72"/>
                <a:gd name="T72" fmla="*/ 121 w 150"/>
                <a:gd name="T73" fmla="*/ 67 h 72"/>
                <a:gd name="T74" fmla="*/ 127 w 150"/>
                <a:gd name="T75" fmla="*/ 57 h 72"/>
                <a:gd name="T76" fmla="*/ 130 w 150"/>
                <a:gd name="T77" fmla="*/ 52 h 72"/>
                <a:gd name="T78" fmla="*/ 141 w 150"/>
                <a:gd name="T79" fmla="*/ 45 h 72"/>
                <a:gd name="T80" fmla="*/ 148 w 150"/>
                <a:gd name="T81" fmla="*/ 34 h 72"/>
                <a:gd name="T82" fmla="*/ 149 w 150"/>
                <a:gd name="T83" fmla="*/ 34 h 72"/>
                <a:gd name="T84" fmla="*/ 149 w 150"/>
                <a:gd name="T85" fmla="*/ 28 h 72"/>
                <a:gd name="T86" fmla="*/ 148 w 150"/>
                <a:gd name="T87" fmla="*/ 23 h 72"/>
                <a:gd name="T88" fmla="*/ 145 w 150"/>
                <a:gd name="T89" fmla="*/ 21 h 72"/>
                <a:gd name="T90" fmla="*/ 149 w 150"/>
                <a:gd name="T91" fmla="*/ 18 h 72"/>
                <a:gd name="T92" fmla="*/ 143 w 150"/>
                <a:gd name="T93" fmla="*/ 15 h 72"/>
                <a:gd name="T94" fmla="*/ 140 w 150"/>
                <a:gd name="T95" fmla="*/ 15 h 72"/>
                <a:gd name="T96" fmla="*/ 132 w 150"/>
                <a:gd name="T97" fmla="*/ 14 h 72"/>
                <a:gd name="T98" fmla="*/ 130 w 150"/>
                <a:gd name="T99" fmla="*/ 11 h 72"/>
                <a:gd name="T100" fmla="*/ 128 w 150"/>
                <a:gd name="T101" fmla="*/ 7 h 72"/>
                <a:gd name="T102" fmla="*/ 122 w 150"/>
                <a:gd name="T103" fmla="*/ 5 h 72"/>
                <a:gd name="T104" fmla="*/ 120 w 150"/>
                <a:gd name="T105" fmla="*/ 0 h 72"/>
                <a:gd name="T106" fmla="*/ 119 w 150"/>
                <a:gd name="T107" fmla="*/ 0 h 72"/>
                <a:gd name="T108" fmla="*/ 2 w 150"/>
                <a:gd name="T109" fmla="*/ 15 h 72"/>
                <a:gd name="T110" fmla="*/ 6 w 150"/>
                <a:gd name="T111" fmla="*/ 24 h 72"/>
                <a:gd name="T112" fmla="*/ 2 w 150"/>
                <a:gd name="T113" fmla="*/ 26 h 72"/>
                <a:gd name="T114" fmla="*/ 2 w 150"/>
                <a:gd name="T115" fmla="*/ 27 h 72"/>
                <a:gd name="T116" fmla="*/ 6 w 150"/>
                <a:gd name="T117" fmla="*/ 27 h 72"/>
                <a:gd name="T118" fmla="*/ 7 w 150"/>
                <a:gd name="T119" fmla="*/ 20 h 72"/>
                <a:gd name="T120" fmla="*/ 6 w 150"/>
                <a:gd name="T121" fmla="*/ 20 h 72"/>
                <a:gd name="T122" fmla="*/ 4 w 150"/>
                <a:gd name="T123" fmla="*/ 15 h 72"/>
                <a:gd name="T124" fmla="*/ 2 w 150"/>
                <a:gd name="T12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" h="72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7" name="Freeform 266"/>
            <p:cNvSpPr>
              <a:spLocks noEditPoints="1"/>
            </p:cNvSpPr>
            <p:nvPr/>
          </p:nvSpPr>
          <p:spPr bwMode="auto">
            <a:xfrm>
              <a:off x="3142918" y="4179897"/>
              <a:ext cx="528143" cy="253294"/>
            </a:xfrm>
            <a:custGeom>
              <a:avLst/>
              <a:gdLst>
                <a:gd name="T0" fmla="*/ 10 w 150"/>
                <a:gd name="T1" fmla="*/ 19 h 72"/>
                <a:gd name="T2" fmla="*/ 10 w 150"/>
                <a:gd name="T3" fmla="*/ 20 h 72"/>
                <a:gd name="T4" fmla="*/ 10 w 150"/>
                <a:gd name="T5" fmla="*/ 19 h 72"/>
                <a:gd name="T6" fmla="*/ 119 w 150"/>
                <a:gd name="T7" fmla="*/ 0 h 72"/>
                <a:gd name="T8" fmla="*/ 111 w 150"/>
                <a:gd name="T9" fmla="*/ 5 h 72"/>
                <a:gd name="T10" fmla="*/ 111 w 150"/>
                <a:gd name="T11" fmla="*/ 8 h 72"/>
                <a:gd name="T12" fmla="*/ 113 w 150"/>
                <a:gd name="T13" fmla="*/ 14 h 72"/>
                <a:gd name="T14" fmla="*/ 109 w 150"/>
                <a:gd name="T15" fmla="*/ 26 h 72"/>
                <a:gd name="T16" fmla="*/ 107 w 150"/>
                <a:gd name="T17" fmla="*/ 26 h 72"/>
                <a:gd name="T18" fmla="*/ 107 w 150"/>
                <a:gd name="T19" fmla="*/ 27 h 72"/>
                <a:gd name="T20" fmla="*/ 104 w 150"/>
                <a:gd name="T21" fmla="*/ 29 h 72"/>
                <a:gd name="T22" fmla="*/ 104 w 150"/>
                <a:gd name="T23" fmla="*/ 31 h 72"/>
                <a:gd name="T24" fmla="*/ 106 w 150"/>
                <a:gd name="T25" fmla="*/ 32 h 72"/>
                <a:gd name="T26" fmla="*/ 105 w 150"/>
                <a:gd name="T27" fmla="*/ 34 h 72"/>
                <a:gd name="T28" fmla="*/ 103 w 150"/>
                <a:gd name="T29" fmla="*/ 36 h 72"/>
                <a:gd name="T30" fmla="*/ 105 w 150"/>
                <a:gd name="T31" fmla="*/ 40 h 72"/>
                <a:gd name="T32" fmla="*/ 106 w 150"/>
                <a:gd name="T33" fmla="*/ 40 h 72"/>
                <a:gd name="T34" fmla="*/ 106 w 150"/>
                <a:gd name="T35" fmla="*/ 43 h 72"/>
                <a:gd name="T36" fmla="*/ 104 w 150"/>
                <a:gd name="T37" fmla="*/ 43 h 72"/>
                <a:gd name="T38" fmla="*/ 103 w 150"/>
                <a:gd name="T39" fmla="*/ 45 h 72"/>
                <a:gd name="T40" fmla="*/ 107 w 150"/>
                <a:gd name="T41" fmla="*/ 47 h 72"/>
                <a:gd name="T42" fmla="*/ 111 w 150"/>
                <a:gd name="T43" fmla="*/ 47 h 72"/>
                <a:gd name="T44" fmla="*/ 112 w 150"/>
                <a:gd name="T45" fmla="*/ 46 h 72"/>
                <a:gd name="T46" fmla="*/ 113 w 150"/>
                <a:gd name="T47" fmla="*/ 45 h 72"/>
                <a:gd name="T48" fmla="*/ 113 w 150"/>
                <a:gd name="T49" fmla="*/ 48 h 72"/>
                <a:gd name="T50" fmla="*/ 111 w 150"/>
                <a:gd name="T51" fmla="*/ 48 h 72"/>
                <a:gd name="T52" fmla="*/ 110 w 150"/>
                <a:gd name="T53" fmla="*/ 51 h 72"/>
                <a:gd name="T54" fmla="*/ 111 w 150"/>
                <a:gd name="T55" fmla="*/ 52 h 72"/>
                <a:gd name="T56" fmla="*/ 106 w 150"/>
                <a:gd name="T57" fmla="*/ 57 h 72"/>
                <a:gd name="T58" fmla="*/ 107 w 150"/>
                <a:gd name="T59" fmla="*/ 60 h 72"/>
                <a:gd name="T60" fmla="*/ 108 w 150"/>
                <a:gd name="T61" fmla="*/ 61 h 72"/>
                <a:gd name="T62" fmla="*/ 104 w 150"/>
                <a:gd name="T63" fmla="*/ 64 h 72"/>
                <a:gd name="T64" fmla="*/ 108 w 150"/>
                <a:gd name="T65" fmla="*/ 67 h 72"/>
                <a:gd name="T66" fmla="*/ 112 w 150"/>
                <a:gd name="T67" fmla="*/ 65 h 72"/>
                <a:gd name="T68" fmla="*/ 114 w 150"/>
                <a:gd name="T69" fmla="*/ 70 h 72"/>
                <a:gd name="T70" fmla="*/ 117 w 150"/>
                <a:gd name="T71" fmla="*/ 71 h 72"/>
                <a:gd name="T72" fmla="*/ 121 w 150"/>
                <a:gd name="T73" fmla="*/ 67 h 72"/>
                <a:gd name="T74" fmla="*/ 127 w 150"/>
                <a:gd name="T75" fmla="*/ 57 h 72"/>
                <a:gd name="T76" fmla="*/ 130 w 150"/>
                <a:gd name="T77" fmla="*/ 52 h 72"/>
                <a:gd name="T78" fmla="*/ 141 w 150"/>
                <a:gd name="T79" fmla="*/ 45 h 72"/>
                <a:gd name="T80" fmla="*/ 148 w 150"/>
                <a:gd name="T81" fmla="*/ 34 h 72"/>
                <a:gd name="T82" fmla="*/ 149 w 150"/>
                <a:gd name="T83" fmla="*/ 34 h 72"/>
                <a:gd name="T84" fmla="*/ 149 w 150"/>
                <a:gd name="T85" fmla="*/ 28 h 72"/>
                <a:gd name="T86" fmla="*/ 148 w 150"/>
                <a:gd name="T87" fmla="*/ 23 h 72"/>
                <a:gd name="T88" fmla="*/ 145 w 150"/>
                <a:gd name="T89" fmla="*/ 21 h 72"/>
                <a:gd name="T90" fmla="*/ 149 w 150"/>
                <a:gd name="T91" fmla="*/ 18 h 72"/>
                <a:gd name="T92" fmla="*/ 143 w 150"/>
                <a:gd name="T93" fmla="*/ 15 h 72"/>
                <a:gd name="T94" fmla="*/ 140 w 150"/>
                <a:gd name="T95" fmla="*/ 15 h 72"/>
                <a:gd name="T96" fmla="*/ 132 w 150"/>
                <a:gd name="T97" fmla="*/ 14 h 72"/>
                <a:gd name="T98" fmla="*/ 130 w 150"/>
                <a:gd name="T99" fmla="*/ 11 h 72"/>
                <a:gd name="T100" fmla="*/ 128 w 150"/>
                <a:gd name="T101" fmla="*/ 7 h 72"/>
                <a:gd name="T102" fmla="*/ 122 w 150"/>
                <a:gd name="T103" fmla="*/ 5 h 72"/>
                <a:gd name="T104" fmla="*/ 120 w 150"/>
                <a:gd name="T105" fmla="*/ 0 h 72"/>
                <a:gd name="T106" fmla="*/ 119 w 150"/>
                <a:gd name="T107" fmla="*/ 0 h 72"/>
                <a:gd name="T108" fmla="*/ 2 w 150"/>
                <a:gd name="T109" fmla="*/ 15 h 72"/>
                <a:gd name="T110" fmla="*/ 6 w 150"/>
                <a:gd name="T111" fmla="*/ 24 h 72"/>
                <a:gd name="T112" fmla="*/ 2 w 150"/>
                <a:gd name="T113" fmla="*/ 26 h 72"/>
                <a:gd name="T114" fmla="*/ 2 w 150"/>
                <a:gd name="T115" fmla="*/ 27 h 72"/>
                <a:gd name="T116" fmla="*/ 6 w 150"/>
                <a:gd name="T117" fmla="*/ 27 h 72"/>
                <a:gd name="T118" fmla="*/ 7 w 150"/>
                <a:gd name="T119" fmla="*/ 20 h 72"/>
                <a:gd name="T120" fmla="*/ 6 w 150"/>
                <a:gd name="T121" fmla="*/ 20 h 72"/>
                <a:gd name="T122" fmla="*/ 4 w 150"/>
                <a:gd name="T123" fmla="*/ 15 h 72"/>
                <a:gd name="T124" fmla="*/ 2 w 150"/>
                <a:gd name="T12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" h="72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3793217" y="3468521"/>
              <a:ext cx="123953" cy="73653"/>
            </a:xfrm>
            <a:custGeom>
              <a:avLst/>
              <a:gdLst>
                <a:gd name="T0" fmla="*/ 1 w 35"/>
                <a:gd name="T1" fmla="*/ 18 h 21"/>
                <a:gd name="T2" fmla="*/ 3 w 35"/>
                <a:gd name="T3" fmla="*/ 21 h 21"/>
                <a:gd name="T4" fmla="*/ 5 w 35"/>
                <a:gd name="T5" fmla="*/ 21 h 21"/>
                <a:gd name="T6" fmla="*/ 7 w 35"/>
                <a:gd name="T7" fmla="*/ 18 h 21"/>
                <a:gd name="T8" fmla="*/ 6 w 35"/>
                <a:gd name="T9" fmla="*/ 14 h 21"/>
                <a:gd name="T10" fmla="*/ 11 w 35"/>
                <a:gd name="T11" fmla="*/ 16 h 21"/>
                <a:gd name="T12" fmla="*/ 12 w 35"/>
                <a:gd name="T13" fmla="*/ 18 h 21"/>
                <a:gd name="T14" fmla="*/ 18 w 35"/>
                <a:gd name="T15" fmla="*/ 14 h 21"/>
                <a:gd name="T16" fmla="*/ 29 w 35"/>
                <a:gd name="T17" fmla="*/ 10 h 21"/>
                <a:gd name="T18" fmla="*/ 25 w 35"/>
                <a:gd name="T19" fmla="*/ 8 h 21"/>
                <a:gd name="T20" fmla="*/ 17 w 35"/>
                <a:gd name="T21" fmla="*/ 6 h 21"/>
                <a:gd name="T22" fmla="*/ 14 w 35"/>
                <a:gd name="T23" fmla="*/ 2 h 21"/>
                <a:gd name="T24" fmla="*/ 11 w 35"/>
                <a:gd name="T25" fmla="*/ 2 h 21"/>
                <a:gd name="T26" fmla="*/ 9 w 35"/>
                <a:gd name="T27" fmla="*/ 0 h 21"/>
                <a:gd name="T28" fmla="*/ 3 w 35"/>
                <a:gd name="T29" fmla="*/ 0 h 21"/>
                <a:gd name="T30" fmla="*/ 1 w 35"/>
                <a:gd name="T31" fmla="*/ 2 h 21"/>
                <a:gd name="T32" fmla="*/ 0 w 35"/>
                <a:gd name="T33" fmla="*/ 3 h 21"/>
                <a:gd name="T34" fmla="*/ 1 w 35"/>
                <a:gd name="T35" fmla="*/ 8 h 21"/>
                <a:gd name="T36" fmla="*/ 0 w 35"/>
                <a:gd name="T37" fmla="*/ 11 h 21"/>
                <a:gd name="T38" fmla="*/ 0 w 35"/>
                <a:gd name="T39" fmla="*/ 12 h 21"/>
                <a:gd name="T40" fmla="*/ 1 w 35"/>
                <a:gd name="T41" fmla="*/ 15 h 21"/>
                <a:gd name="T42" fmla="*/ 1 w 35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9" name="Freeform 268"/>
            <p:cNvSpPr>
              <a:spLocks/>
            </p:cNvSpPr>
            <p:nvPr/>
          </p:nvSpPr>
          <p:spPr bwMode="auto">
            <a:xfrm>
              <a:off x="3793217" y="3468521"/>
              <a:ext cx="123953" cy="73653"/>
            </a:xfrm>
            <a:custGeom>
              <a:avLst/>
              <a:gdLst>
                <a:gd name="T0" fmla="*/ 1 w 35"/>
                <a:gd name="T1" fmla="*/ 18 h 21"/>
                <a:gd name="T2" fmla="*/ 3 w 35"/>
                <a:gd name="T3" fmla="*/ 21 h 21"/>
                <a:gd name="T4" fmla="*/ 5 w 35"/>
                <a:gd name="T5" fmla="*/ 21 h 21"/>
                <a:gd name="T6" fmla="*/ 7 w 35"/>
                <a:gd name="T7" fmla="*/ 18 h 21"/>
                <a:gd name="T8" fmla="*/ 6 w 35"/>
                <a:gd name="T9" fmla="*/ 14 h 21"/>
                <a:gd name="T10" fmla="*/ 11 w 35"/>
                <a:gd name="T11" fmla="*/ 16 h 21"/>
                <a:gd name="T12" fmla="*/ 12 w 35"/>
                <a:gd name="T13" fmla="*/ 18 h 21"/>
                <a:gd name="T14" fmla="*/ 18 w 35"/>
                <a:gd name="T15" fmla="*/ 14 h 21"/>
                <a:gd name="T16" fmla="*/ 29 w 35"/>
                <a:gd name="T17" fmla="*/ 10 h 21"/>
                <a:gd name="T18" fmla="*/ 25 w 35"/>
                <a:gd name="T19" fmla="*/ 8 h 21"/>
                <a:gd name="T20" fmla="*/ 17 w 35"/>
                <a:gd name="T21" fmla="*/ 6 h 21"/>
                <a:gd name="T22" fmla="*/ 14 w 35"/>
                <a:gd name="T23" fmla="*/ 2 h 21"/>
                <a:gd name="T24" fmla="*/ 11 w 35"/>
                <a:gd name="T25" fmla="*/ 2 h 21"/>
                <a:gd name="T26" fmla="*/ 9 w 35"/>
                <a:gd name="T27" fmla="*/ 0 h 21"/>
                <a:gd name="T28" fmla="*/ 3 w 35"/>
                <a:gd name="T29" fmla="*/ 0 h 21"/>
                <a:gd name="T30" fmla="*/ 1 w 35"/>
                <a:gd name="T31" fmla="*/ 2 h 21"/>
                <a:gd name="T32" fmla="*/ 0 w 35"/>
                <a:gd name="T33" fmla="*/ 3 h 21"/>
                <a:gd name="T34" fmla="*/ 1 w 35"/>
                <a:gd name="T35" fmla="*/ 8 h 21"/>
                <a:gd name="T36" fmla="*/ 0 w 35"/>
                <a:gd name="T37" fmla="*/ 11 h 21"/>
                <a:gd name="T38" fmla="*/ 0 w 35"/>
                <a:gd name="T39" fmla="*/ 12 h 21"/>
                <a:gd name="T40" fmla="*/ 1 w 35"/>
                <a:gd name="T41" fmla="*/ 15 h 21"/>
                <a:gd name="T42" fmla="*/ 1 w 35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0" name="Freeform 269"/>
            <p:cNvSpPr>
              <a:spLocks/>
            </p:cNvSpPr>
            <p:nvPr/>
          </p:nvSpPr>
          <p:spPr bwMode="auto">
            <a:xfrm>
              <a:off x="7231537" y="3750556"/>
              <a:ext cx="68263" cy="77246"/>
            </a:xfrm>
            <a:custGeom>
              <a:avLst/>
              <a:gdLst>
                <a:gd name="T0" fmla="*/ 16 w 19"/>
                <a:gd name="T1" fmla="*/ 16 h 22"/>
                <a:gd name="T2" fmla="*/ 15 w 19"/>
                <a:gd name="T3" fmla="*/ 14 h 22"/>
                <a:gd name="T4" fmla="*/ 13 w 19"/>
                <a:gd name="T5" fmla="*/ 14 h 22"/>
                <a:gd name="T6" fmla="*/ 13 w 19"/>
                <a:gd name="T7" fmla="*/ 12 h 22"/>
                <a:gd name="T8" fmla="*/ 17 w 19"/>
                <a:gd name="T9" fmla="*/ 2 h 22"/>
                <a:gd name="T10" fmla="*/ 14 w 19"/>
                <a:gd name="T11" fmla="*/ 0 h 22"/>
                <a:gd name="T12" fmla="*/ 11 w 19"/>
                <a:gd name="T13" fmla="*/ 3 h 22"/>
                <a:gd name="T14" fmla="*/ 9 w 19"/>
                <a:gd name="T15" fmla="*/ 1 h 22"/>
                <a:gd name="T16" fmla="*/ 7 w 19"/>
                <a:gd name="T17" fmla="*/ 3 h 22"/>
                <a:gd name="T18" fmla="*/ 3 w 19"/>
                <a:gd name="T19" fmla="*/ 12 h 22"/>
                <a:gd name="T20" fmla="*/ 1 w 19"/>
                <a:gd name="T21" fmla="*/ 19 h 22"/>
                <a:gd name="T22" fmla="*/ 6 w 19"/>
                <a:gd name="T23" fmla="*/ 22 h 22"/>
                <a:gd name="T24" fmla="*/ 9 w 19"/>
                <a:gd name="T25" fmla="*/ 21 h 22"/>
                <a:gd name="T26" fmla="*/ 12 w 19"/>
                <a:gd name="T27" fmla="*/ 21 h 22"/>
                <a:gd name="T28" fmla="*/ 16 w 19"/>
                <a:gd name="T2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2">
                  <a:moveTo>
                    <a:pt x="16" y="16"/>
                  </a:moveTo>
                  <a:cubicBezTo>
                    <a:pt x="16" y="15"/>
                    <a:pt x="16" y="14"/>
                    <a:pt x="15" y="14"/>
                  </a:cubicBezTo>
                  <a:cubicBezTo>
                    <a:pt x="15" y="14"/>
                    <a:pt x="13" y="14"/>
                    <a:pt x="13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6" y="10"/>
                    <a:pt x="19" y="7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2" y="9"/>
                    <a:pt x="3" y="12"/>
                  </a:cubicBezTo>
                  <a:cubicBezTo>
                    <a:pt x="3" y="14"/>
                    <a:pt x="0" y="17"/>
                    <a:pt x="1" y="19"/>
                  </a:cubicBezTo>
                  <a:cubicBezTo>
                    <a:pt x="1" y="21"/>
                    <a:pt x="4" y="22"/>
                    <a:pt x="6" y="22"/>
                  </a:cubicBezTo>
                  <a:cubicBezTo>
                    <a:pt x="8" y="22"/>
                    <a:pt x="9" y="21"/>
                    <a:pt x="9" y="21"/>
                  </a:cubicBezTo>
                  <a:cubicBezTo>
                    <a:pt x="12" y="21"/>
                    <a:pt x="12" y="21"/>
                    <a:pt x="12" y="21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1" name="Freeform 270"/>
            <p:cNvSpPr>
              <a:spLocks noEditPoints="1"/>
            </p:cNvSpPr>
            <p:nvPr/>
          </p:nvSpPr>
          <p:spPr bwMode="auto">
            <a:xfrm>
              <a:off x="6221957" y="1846366"/>
              <a:ext cx="154491" cy="179641"/>
            </a:xfrm>
            <a:custGeom>
              <a:avLst/>
              <a:gdLst>
                <a:gd name="T0" fmla="*/ 16 w 44"/>
                <a:gd name="T1" fmla="*/ 36 h 51"/>
                <a:gd name="T2" fmla="*/ 20 w 44"/>
                <a:gd name="T3" fmla="*/ 41 h 51"/>
                <a:gd name="T4" fmla="*/ 23 w 44"/>
                <a:gd name="T5" fmla="*/ 42 h 51"/>
                <a:gd name="T6" fmla="*/ 16 w 44"/>
                <a:gd name="T7" fmla="*/ 36 h 51"/>
                <a:gd name="T8" fmla="*/ 26 w 44"/>
                <a:gd name="T9" fmla="*/ 22 h 51"/>
                <a:gd name="T10" fmla="*/ 22 w 44"/>
                <a:gd name="T11" fmla="*/ 21 h 51"/>
                <a:gd name="T12" fmla="*/ 16 w 44"/>
                <a:gd name="T13" fmla="*/ 11 h 51"/>
                <a:gd name="T14" fmla="*/ 22 w 44"/>
                <a:gd name="T15" fmla="*/ 8 h 51"/>
                <a:gd name="T16" fmla="*/ 22 w 44"/>
                <a:gd name="T17" fmla="*/ 4 h 51"/>
                <a:gd name="T18" fmla="*/ 23 w 44"/>
                <a:gd name="T19" fmla="*/ 0 h 51"/>
                <a:gd name="T20" fmla="*/ 14 w 44"/>
                <a:gd name="T21" fmla="*/ 8 h 51"/>
                <a:gd name="T22" fmla="*/ 1 w 44"/>
                <a:gd name="T23" fmla="*/ 15 h 51"/>
                <a:gd name="T24" fmla="*/ 4 w 44"/>
                <a:gd name="T25" fmla="*/ 16 h 51"/>
                <a:gd name="T26" fmla="*/ 13 w 44"/>
                <a:gd name="T27" fmla="*/ 12 h 51"/>
                <a:gd name="T28" fmla="*/ 7 w 44"/>
                <a:gd name="T29" fmla="*/ 20 h 51"/>
                <a:gd name="T30" fmla="*/ 4 w 44"/>
                <a:gd name="T31" fmla="*/ 29 h 51"/>
                <a:gd name="T32" fmla="*/ 2 w 44"/>
                <a:gd name="T33" fmla="*/ 31 h 51"/>
                <a:gd name="T34" fmla="*/ 6 w 44"/>
                <a:gd name="T35" fmla="*/ 42 h 51"/>
                <a:gd name="T36" fmla="*/ 38 w 44"/>
                <a:gd name="T37" fmla="*/ 43 h 51"/>
                <a:gd name="T38" fmla="*/ 30 w 44"/>
                <a:gd name="T39" fmla="*/ 45 h 51"/>
                <a:gd name="T40" fmla="*/ 27 w 44"/>
                <a:gd name="T41" fmla="*/ 44 h 51"/>
                <a:gd name="T42" fmla="*/ 28 w 44"/>
                <a:gd name="T43" fmla="*/ 49 h 51"/>
                <a:gd name="T44" fmla="*/ 30 w 44"/>
                <a:gd name="T45" fmla="*/ 50 h 51"/>
                <a:gd name="T46" fmla="*/ 34 w 44"/>
                <a:gd name="T47" fmla="*/ 50 h 51"/>
                <a:gd name="T48" fmla="*/ 38 w 44"/>
                <a:gd name="T49" fmla="*/ 43 h 51"/>
                <a:gd name="T50" fmla="*/ 24 w 44"/>
                <a:gd name="T51" fmla="*/ 48 h 51"/>
                <a:gd name="T52" fmla="*/ 35 w 44"/>
                <a:gd name="T53" fmla="*/ 25 h 51"/>
                <a:gd name="T54" fmla="*/ 34 w 44"/>
                <a:gd name="T55" fmla="*/ 30 h 51"/>
                <a:gd name="T56" fmla="*/ 31 w 44"/>
                <a:gd name="T57" fmla="*/ 32 h 51"/>
                <a:gd name="T58" fmla="*/ 27 w 44"/>
                <a:gd name="T59" fmla="*/ 32 h 51"/>
                <a:gd name="T60" fmla="*/ 24 w 44"/>
                <a:gd name="T61" fmla="*/ 34 h 51"/>
                <a:gd name="T62" fmla="*/ 27 w 44"/>
                <a:gd name="T63" fmla="*/ 40 h 51"/>
                <a:gd name="T64" fmla="*/ 32 w 44"/>
                <a:gd name="T65" fmla="*/ 39 h 51"/>
                <a:gd name="T66" fmla="*/ 34 w 44"/>
                <a:gd name="T67" fmla="*/ 42 h 51"/>
                <a:gd name="T68" fmla="*/ 39 w 44"/>
                <a:gd name="T69" fmla="*/ 38 h 51"/>
                <a:gd name="T70" fmla="*/ 36 w 44"/>
                <a:gd name="T71" fmla="*/ 34 h 51"/>
                <a:gd name="T72" fmla="*/ 38 w 44"/>
                <a:gd name="T73" fmla="*/ 25 h 51"/>
                <a:gd name="T74" fmla="*/ 8 w 44"/>
                <a:gd name="T75" fmla="*/ 13 h 51"/>
                <a:gd name="T76" fmla="*/ 8 w 44"/>
                <a:gd name="T7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51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2" name="Freeform 271"/>
            <p:cNvSpPr>
              <a:spLocks noEditPoints="1"/>
            </p:cNvSpPr>
            <p:nvPr/>
          </p:nvSpPr>
          <p:spPr bwMode="auto">
            <a:xfrm>
              <a:off x="6221957" y="1846366"/>
              <a:ext cx="154491" cy="179641"/>
            </a:xfrm>
            <a:custGeom>
              <a:avLst/>
              <a:gdLst>
                <a:gd name="T0" fmla="*/ 16 w 44"/>
                <a:gd name="T1" fmla="*/ 36 h 51"/>
                <a:gd name="T2" fmla="*/ 20 w 44"/>
                <a:gd name="T3" fmla="*/ 41 h 51"/>
                <a:gd name="T4" fmla="*/ 23 w 44"/>
                <a:gd name="T5" fmla="*/ 42 h 51"/>
                <a:gd name="T6" fmla="*/ 16 w 44"/>
                <a:gd name="T7" fmla="*/ 36 h 51"/>
                <a:gd name="T8" fmla="*/ 26 w 44"/>
                <a:gd name="T9" fmla="*/ 22 h 51"/>
                <a:gd name="T10" fmla="*/ 22 w 44"/>
                <a:gd name="T11" fmla="*/ 21 h 51"/>
                <a:gd name="T12" fmla="*/ 16 w 44"/>
                <a:gd name="T13" fmla="*/ 11 h 51"/>
                <a:gd name="T14" fmla="*/ 22 w 44"/>
                <a:gd name="T15" fmla="*/ 8 h 51"/>
                <a:gd name="T16" fmla="*/ 22 w 44"/>
                <a:gd name="T17" fmla="*/ 4 h 51"/>
                <a:gd name="T18" fmla="*/ 23 w 44"/>
                <a:gd name="T19" fmla="*/ 0 h 51"/>
                <a:gd name="T20" fmla="*/ 14 w 44"/>
                <a:gd name="T21" fmla="*/ 8 h 51"/>
                <a:gd name="T22" fmla="*/ 1 w 44"/>
                <a:gd name="T23" fmla="*/ 15 h 51"/>
                <a:gd name="T24" fmla="*/ 4 w 44"/>
                <a:gd name="T25" fmla="*/ 16 h 51"/>
                <a:gd name="T26" fmla="*/ 13 w 44"/>
                <a:gd name="T27" fmla="*/ 12 h 51"/>
                <a:gd name="T28" fmla="*/ 7 w 44"/>
                <a:gd name="T29" fmla="*/ 20 h 51"/>
                <a:gd name="T30" fmla="*/ 4 w 44"/>
                <a:gd name="T31" fmla="*/ 29 h 51"/>
                <a:gd name="T32" fmla="*/ 2 w 44"/>
                <a:gd name="T33" fmla="*/ 31 h 51"/>
                <a:gd name="T34" fmla="*/ 6 w 44"/>
                <a:gd name="T35" fmla="*/ 42 h 51"/>
                <a:gd name="T36" fmla="*/ 38 w 44"/>
                <a:gd name="T37" fmla="*/ 43 h 51"/>
                <a:gd name="T38" fmla="*/ 30 w 44"/>
                <a:gd name="T39" fmla="*/ 45 h 51"/>
                <a:gd name="T40" fmla="*/ 27 w 44"/>
                <a:gd name="T41" fmla="*/ 44 h 51"/>
                <a:gd name="T42" fmla="*/ 28 w 44"/>
                <a:gd name="T43" fmla="*/ 49 h 51"/>
                <a:gd name="T44" fmla="*/ 30 w 44"/>
                <a:gd name="T45" fmla="*/ 50 h 51"/>
                <a:gd name="T46" fmla="*/ 34 w 44"/>
                <a:gd name="T47" fmla="*/ 50 h 51"/>
                <a:gd name="T48" fmla="*/ 38 w 44"/>
                <a:gd name="T49" fmla="*/ 43 h 51"/>
                <a:gd name="T50" fmla="*/ 24 w 44"/>
                <a:gd name="T51" fmla="*/ 48 h 51"/>
                <a:gd name="T52" fmla="*/ 35 w 44"/>
                <a:gd name="T53" fmla="*/ 25 h 51"/>
                <a:gd name="T54" fmla="*/ 34 w 44"/>
                <a:gd name="T55" fmla="*/ 30 h 51"/>
                <a:gd name="T56" fmla="*/ 31 w 44"/>
                <a:gd name="T57" fmla="*/ 32 h 51"/>
                <a:gd name="T58" fmla="*/ 27 w 44"/>
                <a:gd name="T59" fmla="*/ 32 h 51"/>
                <a:gd name="T60" fmla="*/ 24 w 44"/>
                <a:gd name="T61" fmla="*/ 34 h 51"/>
                <a:gd name="T62" fmla="*/ 27 w 44"/>
                <a:gd name="T63" fmla="*/ 40 h 51"/>
                <a:gd name="T64" fmla="*/ 32 w 44"/>
                <a:gd name="T65" fmla="*/ 39 h 51"/>
                <a:gd name="T66" fmla="*/ 34 w 44"/>
                <a:gd name="T67" fmla="*/ 42 h 51"/>
                <a:gd name="T68" fmla="*/ 39 w 44"/>
                <a:gd name="T69" fmla="*/ 38 h 51"/>
                <a:gd name="T70" fmla="*/ 36 w 44"/>
                <a:gd name="T71" fmla="*/ 34 h 51"/>
                <a:gd name="T72" fmla="*/ 38 w 44"/>
                <a:gd name="T73" fmla="*/ 25 h 51"/>
                <a:gd name="T74" fmla="*/ 8 w 44"/>
                <a:gd name="T75" fmla="*/ 13 h 51"/>
                <a:gd name="T76" fmla="*/ 8 w 44"/>
                <a:gd name="T7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51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6340520" y="2171516"/>
              <a:ext cx="183233" cy="122156"/>
            </a:xfrm>
            <a:custGeom>
              <a:avLst/>
              <a:gdLst>
                <a:gd name="T0" fmla="*/ 41 w 52"/>
                <a:gd name="T1" fmla="*/ 30 h 35"/>
                <a:gd name="T2" fmla="*/ 45 w 52"/>
                <a:gd name="T3" fmla="*/ 26 h 35"/>
                <a:gd name="T4" fmla="*/ 48 w 52"/>
                <a:gd name="T5" fmla="*/ 22 h 35"/>
                <a:gd name="T6" fmla="*/ 52 w 52"/>
                <a:gd name="T7" fmla="*/ 20 h 35"/>
                <a:gd name="T8" fmla="*/ 49 w 52"/>
                <a:gd name="T9" fmla="*/ 15 h 35"/>
                <a:gd name="T10" fmla="*/ 44 w 52"/>
                <a:gd name="T11" fmla="*/ 11 h 35"/>
                <a:gd name="T12" fmla="*/ 39 w 52"/>
                <a:gd name="T13" fmla="*/ 10 h 35"/>
                <a:gd name="T14" fmla="*/ 33 w 52"/>
                <a:gd name="T15" fmla="*/ 6 h 35"/>
                <a:gd name="T16" fmla="*/ 29 w 52"/>
                <a:gd name="T17" fmla="*/ 4 h 35"/>
                <a:gd name="T18" fmla="*/ 24 w 52"/>
                <a:gd name="T19" fmla="*/ 3 h 35"/>
                <a:gd name="T20" fmla="*/ 21 w 52"/>
                <a:gd name="T21" fmla="*/ 2 h 35"/>
                <a:gd name="T22" fmla="*/ 18 w 52"/>
                <a:gd name="T23" fmla="*/ 0 h 35"/>
                <a:gd name="T24" fmla="*/ 12 w 52"/>
                <a:gd name="T25" fmla="*/ 4 h 35"/>
                <a:gd name="T26" fmla="*/ 7 w 52"/>
                <a:gd name="T27" fmla="*/ 7 h 35"/>
                <a:gd name="T28" fmla="*/ 2 w 52"/>
                <a:gd name="T29" fmla="*/ 10 h 35"/>
                <a:gd name="T30" fmla="*/ 1 w 52"/>
                <a:gd name="T31" fmla="*/ 13 h 35"/>
                <a:gd name="T32" fmla="*/ 4 w 52"/>
                <a:gd name="T33" fmla="*/ 18 h 35"/>
                <a:gd name="T34" fmla="*/ 6 w 52"/>
                <a:gd name="T35" fmla="*/ 24 h 35"/>
                <a:gd name="T36" fmla="*/ 11 w 52"/>
                <a:gd name="T37" fmla="*/ 27 h 35"/>
                <a:gd name="T38" fmla="*/ 14 w 52"/>
                <a:gd name="T39" fmla="*/ 30 h 35"/>
                <a:gd name="T40" fmla="*/ 21 w 52"/>
                <a:gd name="T41" fmla="*/ 32 h 35"/>
                <a:gd name="T42" fmla="*/ 24 w 52"/>
                <a:gd name="T43" fmla="*/ 27 h 35"/>
                <a:gd name="T44" fmla="*/ 29 w 52"/>
                <a:gd name="T45" fmla="*/ 28 h 35"/>
                <a:gd name="T46" fmla="*/ 35 w 52"/>
                <a:gd name="T47" fmla="*/ 30 h 35"/>
                <a:gd name="T48" fmla="*/ 41 w 52"/>
                <a:gd name="T4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5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4" name="Freeform 273"/>
            <p:cNvSpPr>
              <a:spLocks/>
            </p:cNvSpPr>
            <p:nvPr/>
          </p:nvSpPr>
          <p:spPr bwMode="auto">
            <a:xfrm>
              <a:off x="6340520" y="2171516"/>
              <a:ext cx="183233" cy="122156"/>
            </a:xfrm>
            <a:custGeom>
              <a:avLst/>
              <a:gdLst>
                <a:gd name="T0" fmla="*/ 41 w 52"/>
                <a:gd name="T1" fmla="*/ 30 h 35"/>
                <a:gd name="T2" fmla="*/ 45 w 52"/>
                <a:gd name="T3" fmla="*/ 26 h 35"/>
                <a:gd name="T4" fmla="*/ 48 w 52"/>
                <a:gd name="T5" fmla="*/ 22 h 35"/>
                <a:gd name="T6" fmla="*/ 52 w 52"/>
                <a:gd name="T7" fmla="*/ 20 h 35"/>
                <a:gd name="T8" fmla="*/ 49 w 52"/>
                <a:gd name="T9" fmla="*/ 15 h 35"/>
                <a:gd name="T10" fmla="*/ 44 w 52"/>
                <a:gd name="T11" fmla="*/ 11 h 35"/>
                <a:gd name="T12" fmla="*/ 39 w 52"/>
                <a:gd name="T13" fmla="*/ 10 h 35"/>
                <a:gd name="T14" fmla="*/ 33 w 52"/>
                <a:gd name="T15" fmla="*/ 6 h 35"/>
                <a:gd name="T16" fmla="*/ 29 w 52"/>
                <a:gd name="T17" fmla="*/ 4 h 35"/>
                <a:gd name="T18" fmla="*/ 24 w 52"/>
                <a:gd name="T19" fmla="*/ 3 h 35"/>
                <a:gd name="T20" fmla="*/ 21 w 52"/>
                <a:gd name="T21" fmla="*/ 2 h 35"/>
                <a:gd name="T22" fmla="*/ 18 w 52"/>
                <a:gd name="T23" fmla="*/ 0 h 35"/>
                <a:gd name="T24" fmla="*/ 12 w 52"/>
                <a:gd name="T25" fmla="*/ 4 h 35"/>
                <a:gd name="T26" fmla="*/ 7 w 52"/>
                <a:gd name="T27" fmla="*/ 7 h 35"/>
                <a:gd name="T28" fmla="*/ 2 w 52"/>
                <a:gd name="T29" fmla="*/ 10 h 35"/>
                <a:gd name="T30" fmla="*/ 1 w 52"/>
                <a:gd name="T31" fmla="*/ 13 h 35"/>
                <a:gd name="T32" fmla="*/ 4 w 52"/>
                <a:gd name="T33" fmla="*/ 18 h 35"/>
                <a:gd name="T34" fmla="*/ 6 w 52"/>
                <a:gd name="T35" fmla="*/ 24 h 35"/>
                <a:gd name="T36" fmla="*/ 11 w 52"/>
                <a:gd name="T37" fmla="*/ 27 h 35"/>
                <a:gd name="T38" fmla="*/ 14 w 52"/>
                <a:gd name="T39" fmla="*/ 30 h 35"/>
                <a:gd name="T40" fmla="*/ 21 w 52"/>
                <a:gd name="T41" fmla="*/ 32 h 35"/>
                <a:gd name="T42" fmla="*/ 24 w 52"/>
                <a:gd name="T43" fmla="*/ 27 h 35"/>
                <a:gd name="T44" fmla="*/ 29 w 52"/>
                <a:gd name="T45" fmla="*/ 28 h 35"/>
                <a:gd name="T46" fmla="*/ 35 w 52"/>
                <a:gd name="T47" fmla="*/ 30 h 35"/>
                <a:gd name="T48" fmla="*/ 41 w 52"/>
                <a:gd name="T4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5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5" name="Freeform 274"/>
            <p:cNvSpPr>
              <a:spLocks noEditPoints="1"/>
            </p:cNvSpPr>
            <p:nvPr/>
          </p:nvSpPr>
          <p:spPr bwMode="auto">
            <a:xfrm>
              <a:off x="6956687" y="2850557"/>
              <a:ext cx="82635" cy="53892"/>
            </a:xfrm>
            <a:custGeom>
              <a:avLst/>
              <a:gdLst>
                <a:gd name="T0" fmla="*/ 16 w 23"/>
                <a:gd name="T1" fmla="*/ 8 h 15"/>
                <a:gd name="T2" fmla="*/ 16 w 23"/>
                <a:gd name="T3" fmla="*/ 5 h 15"/>
                <a:gd name="T4" fmla="*/ 17 w 23"/>
                <a:gd name="T5" fmla="*/ 5 h 15"/>
                <a:gd name="T6" fmla="*/ 20 w 23"/>
                <a:gd name="T7" fmla="*/ 1 h 15"/>
                <a:gd name="T8" fmla="*/ 14 w 23"/>
                <a:gd name="T9" fmla="*/ 5 h 15"/>
                <a:gd name="T10" fmla="*/ 7 w 23"/>
                <a:gd name="T11" fmla="*/ 5 h 15"/>
                <a:gd name="T12" fmla="*/ 7 w 23"/>
                <a:gd name="T13" fmla="*/ 7 h 15"/>
                <a:gd name="T14" fmla="*/ 5 w 23"/>
                <a:gd name="T15" fmla="*/ 7 h 15"/>
                <a:gd name="T16" fmla="*/ 9 w 23"/>
                <a:gd name="T17" fmla="*/ 8 h 15"/>
                <a:gd name="T18" fmla="*/ 11 w 23"/>
                <a:gd name="T19" fmla="*/ 7 h 15"/>
                <a:gd name="T20" fmla="*/ 13 w 23"/>
                <a:gd name="T21" fmla="*/ 7 h 15"/>
                <a:gd name="T22" fmla="*/ 16 w 23"/>
                <a:gd name="T23" fmla="*/ 8 h 15"/>
                <a:gd name="T24" fmla="*/ 16 w 23"/>
                <a:gd name="T25" fmla="*/ 8 h 15"/>
                <a:gd name="T26" fmla="*/ 16 w 23"/>
                <a:gd name="T27" fmla="*/ 9 h 15"/>
                <a:gd name="T28" fmla="*/ 12 w 23"/>
                <a:gd name="T29" fmla="*/ 11 h 15"/>
                <a:gd name="T30" fmla="*/ 1 w 23"/>
                <a:gd name="T31" fmla="*/ 11 h 15"/>
                <a:gd name="T32" fmla="*/ 0 w 23"/>
                <a:gd name="T33" fmla="*/ 9 h 15"/>
                <a:gd name="T34" fmla="*/ 5 w 23"/>
                <a:gd name="T35" fmla="*/ 7 h 15"/>
                <a:gd name="T36" fmla="*/ 9 w 23"/>
                <a:gd name="T37" fmla="*/ 8 h 15"/>
                <a:gd name="T38" fmla="*/ 11 w 23"/>
                <a:gd name="T39" fmla="*/ 7 h 15"/>
                <a:gd name="T40" fmla="*/ 13 w 23"/>
                <a:gd name="T41" fmla="*/ 7 h 15"/>
                <a:gd name="T42" fmla="*/ 16 w 23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15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6" name="Freeform 275"/>
            <p:cNvSpPr>
              <a:spLocks noEditPoints="1"/>
            </p:cNvSpPr>
            <p:nvPr/>
          </p:nvSpPr>
          <p:spPr bwMode="auto">
            <a:xfrm>
              <a:off x="6956687" y="2850557"/>
              <a:ext cx="82635" cy="53892"/>
            </a:xfrm>
            <a:custGeom>
              <a:avLst/>
              <a:gdLst>
                <a:gd name="T0" fmla="*/ 16 w 23"/>
                <a:gd name="T1" fmla="*/ 8 h 15"/>
                <a:gd name="T2" fmla="*/ 16 w 23"/>
                <a:gd name="T3" fmla="*/ 5 h 15"/>
                <a:gd name="T4" fmla="*/ 17 w 23"/>
                <a:gd name="T5" fmla="*/ 5 h 15"/>
                <a:gd name="T6" fmla="*/ 20 w 23"/>
                <a:gd name="T7" fmla="*/ 1 h 15"/>
                <a:gd name="T8" fmla="*/ 14 w 23"/>
                <a:gd name="T9" fmla="*/ 5 h 15"/>
                <a:gd name="T10" fmla="*/ 7 w 23"/>
                <a:gd name="T11" fmla="*/ 5 h 15"/>
                <a:gd name="T12" fmla="*/ 7 w 23"/>
                <a:gd name="T13" fmla="*/ 7 h 15"/>
                <a:gd name="T14" fmla="*/ 5 w 23"/>
                <a:gd name="T15" fmla="*/ 7 h 15"/>
                <a:gd name="T16" fmla="*/ 9 w 23"/>
                <a:gd name="T17" fmla="*/ 8 h 15"/>
                <a:gd name="T18" fmla="*/ 11 w 23"/>
                <a:gd name="T19" fmla="*/ 7 h 15"/>
                <a:gd name="T20" fmla="*/ 13 w 23"/>
                <a:gd name="T21" fmla="*/ 7 h 15"/>
                <a:gd name="T22" fmla="*/ 16 w 23"/>
                <a:gd name="T23" fmla="*/ 8 h 15"/>
                <a:gd name="T24" fmla="*/ 16 w 23"/>
                <a:gd name="T25" fmla="*/ 8 h 15"/>
                <a:gd name="T26" fmla="*/ 16 w 23"/>
                <a:gd name="T27" fmla="*/ 9 h 15"/>
                <a:gd name="T28" fmla="*/ 12 w 23"/>
                <a:gd name="T29" fmla="*/ 11 h 15"/>
                <a:gd name="T30" fmla="*/ 1 w 23"/>
                <a:gd name="T31" fmla="*/ 11 h 15"/>
                <a:gd name="T32" fmla="*/ 0 w 23"/>
                <a:gd name="T33" fmla="*/ 9 h 15"/>
                <a:gd name="T34" fmla="*/ 5 w 23"/>
                <a:gd name="T35" fmla="*/ 7 h 15"/>
                <a:gd name="T36" fmla="*/ 9 w 23"/>
                <a:gd name="T37" fmla="*/ 8 h 15"/>
                <a:gd name="T38" fmla="*/ 11 w 23"/>
                <a:gd name="T39" fmla="*/ 7 h 15"/>
                <a:gd name="T40" fmla="*/ 13 w 23"/>
                <a:gd name="T41" fmla="*/ 7 h 15"/>
                <a:gd name="T42" fmla="*/ 16 w 23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15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7" name="Freeform 276"/>
            <p:cNvSpPr>
              <a:spLocks noEditPoints="1"/>
            </p:cNvSpPr>
            <p:nvPr/>
          </p:nvSpPr>
          <p:spPr bwMode="auto">
            <a:xfrm>
              <a:off x="3406990" y="3333790"/>
              <a:ext cx="308982" cy="134731"/>
            </a:xfrm>
            <a:custGeom>
              <a:avLst/>
              <a:gdLst>
                <a:gd name="T0" fmla="*/ 14 w 88"/>
                <a:gd name="T1" fmla="*/ 12 h 38"/>
                <a:gd name="T2" fmla="*/ 14 w 88"/>
                <a:gd name="T3" fmla="*/ 15 h 38"/>
                <a:gd name="T4" fmla="*/ 12 w 88"/>
                <a:gd name="T5" fmla="*/ 19 h 38"/>
                <a:gd name="T6" fmla="*/ 14 w 88"/>
                <a:gd name="T7" fmla="*/ 19 h 38"/>
                <a:gd name="T8" fmla="*/ 18 w 88"/>
                <a:gd name="T9" fmla="*/ 13 h 38"/>
                <a:gd name="T10" fmla="*/ 14 w 88"/>
                <a:gd name="T11" fmla="*/ 12 h 38"/>
                <a:gd name="T12" fmla="*/ 14 w 88"/>
                <a:gd name="T13" fmla="*/ 1 h 38"/>
                <a:gd name="T14" fmla="*/ 2 w 88"/>
                <a:gd name="T15" fmla="*/ 9 h 38"/>
                <a:gd name="T16" fmla="*/ 2 w 88"/>
                <a:gd name="T17" fmla="*/ 13 h 38"/>
                <a:gd name="T18" fmla="*/ 0 w 88"/>
                <a:gd name="T19" fmla="*/ 14 h 38"/>
                <a:gd name="T20" fmla="*/ 7 w 88"/>
                <a:gd name="T21" fmla="*/ 13 h 38"/>
                <a:gd name="T22" fmla="*/ 7 w 88"/>
                <a:gd name="T23" fmla="*/ 11 h 38"/>
                <a:gd name="T24" fmla="*/ 10 w 88"/>
                <a:gd name="T25" fmla="*/ 11 h 38"/>
                <a:gd name="T26" fmla="*/ 11 w 88"/>
                <a:gd name="T27" fmla="*/ 9 h 38"/>
                <a:gd name="T28" fmla="*/ 20 w 88"/>
                <a:gd name="T29" fmla="*/ 5 h 38"/>
                <a:gd name="T30" fmla="*/ 24 w 88"/>
                <a:gd name="T31" fmla="*/ 6 h 38"/>
                <a:gd name="T32" fmla="*/ 24 w 88"/>
                <a:gd name="T33" fmla="*/ 9 h 38"/>
                <a:gd name="T34" fmla="*/ 31 w 88"/>
                <a:gd name="T35" fmla="*/ 10 h 38"/>
                <a:gd name="T36" fmla="*/ 33 w 88"/>
                <a:gd name="T37" fmla="*/ 12 h 38"/>
                <a:gd name="T38" fmla="*/ 36 w 88"/>
                <a:gd name="T39" fmla="*/ 12 h 38"/>
                <a:gd name="T40" fmla="*/ 37 w 88"/>
                <a:gd name="T41" fmla="*/ 15 h 38"/>
                <a:gd name="T42" fmla="*/ 41 w 88"/>
                <a:gd name="T43" fmla="*/ 17 h 38"/>
                <a:gd name="T44" fmla="*/ 43 w 88"/>
                <a:gd name="T45" fmla="*/ 19 h 38"/>
                <a:gd name="T46" fmla="*/ 52 w 88"/>
                <a:gd name="T47" fmla="*/ 19 h 38"/>
                <a:gd name="T48" fmla="*/ 52 w 88"/>
                <a:gd name="T49" fmla="*/ 23 h 38"/>
                <a:gd name="T50" fmla="*/ 63 w 88"/>
                <a:gd name="T51" fmla="*/ 30 h 38"/>
                <a:gd name="T52" fmla="*/ 63 w 88"/>
                <a:gd name="T53" fmla="*/ 33 h 38"/>
                <a:gd name="T54" fmla="*/ 59 w 88"/>
                <a:gd name="T55" fmla="*/ 36 h 38"/>
                <a:gd name="T56" fmla="*/ 60 w 88"/>
                <a:gd name="T57" fmla="*/ 38 h 38"/>
                <a:gd name="T58" fmla="*/ 81 w 88"/>
                <a:gd name="T59" fmla="*/ 36 h 38"/>
                <a:gd name="T60" fmla="*/ 83 w 88"/>
                <a:gd name="T61" fmla="*/ 36 h 38"/>
                <a:gd name="T62" fmla="*/ 88 w 88"/>
                <a:gd name="T63" fmla="*/ 34 h 38"/>
                <a:gd name="T64" fmla="*/ 87 w 88"/>
                <a:gd name="T65" fmla="*/ 31 h 38"/>
                <a:gd name="T66" fmla="*/ 83 w 88"/>
                <a:gd name="T67" fmla="*/ 29 h 38"/>
                <a:gd name="T68" fmla="*/ 76 w 88"/>
                <a:gd name="T69" fmla="*/ 28 h 38"/>
                <a:gd name="T70" fmla="*/ 77 w 88"/>
                <a:gd name="T71" fmla="*/ 24 h 38"/>
                <a:gd name="T72" fmla="*/ 66 w 88"/>
                <a:gd name="T73" fmla="*/ 19 h 38"/>
                <a:gd name="T74" fmla="*/ 64 w 88"/>
                <a:gd name="T75" fmla="*/ 19 h 38"/>
                <a:gd name="T76" fmla="*/ 62 w 88"/>
                <a:gd name="T77" fmla="*/ 15 h 38"/>
                <a:gd name="T78" fmla="*/ 58 w 88"/>
                <a:gd name="T79" fmla="*/ 15 h 38"/>
                <a:gd name="T80" fmla="*/ 58 w 88"/>
                <a:gd name="T81" fmla="*/ 14 h 38"/>
                <a:gd name="T82" fmla="*/ 56 w 88"/>
                <a:gd name="T83" fmla="*/ 14 h 38"/>
                <a:gd name="T84" fmla="*/ 54 w 88"/>
                <a:gd name="T85" fmla="*/ 12 h 38"/>
                <a:gd name="T86" fmla="*/ 46 w 88"/>
                <a:gd name="T87" fmla="*/ 11 h 38"/>
                <a:gd name="T88" fmla="*/ 42 w 88"/>
                <a:gd name="T89" fmla="*/ 5 h 38"/>
                <a:gd name="T90" fmla="*/ 28 w 88"/>
                <a:gd name="T91" fmla="*/ 1 h 38"/>
                <a:gd name="T92" fmla="*/ 25 w 88"/>
                <a:gd name="T93" fmla="*/ 3 h 38"/>
                <a:gd name="T94" fmla="*/ 24 w 88"/>
                <a:gd name="T95" fmla="*/ 1 h 38"/>
                <a:gd name="T96" fmla="*/ 14 w 88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38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8" name="Freeform 277"/>
            <p:cNvSpPr>
              <a:spLocks noEditPoints="1"/>
            </p:cNvSpPr>
            <p:nvPr/>
          </p:nvSpPr>
          <p:spPr bwMode="auto">
            <a:xfrm>
              <a:off x="3406990" y="3333790"/>
              <a:ext cx="308982" cy="134731"/>
            </a:xfrm>
            <a:custGeom>
              <a:avLst/>
              <a:gdLst>
                <a:gd name="T0" fmla="*/ 14 w 88"/>
                <a:gd name="T1" fmla="*/ 12 h 38"/>
                <a:gd name="T2" fmla="*/ 14 w 88"/>
                <a:gd name="T3" fmla="*/ 15 h 38"/>
                <a:gd name="T4" fmla="*/ 12 w 88"/>
                <a:gd name="T5" fmla="*/ 19 h 38"/>
                <a:gd name="T6" fmla="*/ 14 w 88"/>
                <a:gd name="T7" fmla="*/ 19 h 38"/>
                <a:gd name="T8" fmla="*/ 18 w 88"/>
                <a:gd name="T9" fmla="*/ 13 h 38"/>
                <a:gd name="T10" fmla="*/ 14 w 88"/>
                <a:gd name="T11" fmla="*/ 12 h 38"/>
                <a:gd name="T12" fmla="*/ 14 w 88"/>
                <a:gd name="T13" fmla="*/ 1 h 38"/>
                <a:gd name="T14" fmla="*/ 2 w 88"/>
                <a:gd name="T15" fmla="*/ 9 h 38"/>
                <a:gd name="T16" fmla="*/ 2 w 88"/>
                <a:gd name="T17" fmla="*/ 13 h 38"/>
                <a:gd name="T18" fmla="*/ 0 w 88"/>
                <a:gd name="T19" fmla="*/ 14 h 38"/>
                <a:gd name="T20" fmla="*/ 7 w 88"/>
                <a:gd name="T21" fmla="*/ 13 h 38"/>
                <a:gd name="T22" fmla="*/ 7 w 88"/>
                <a:gd name="T23" fmla="*/ 11 h 38"/>
                <a:gd name="T24" fmla="*/ 10 w 88"/>
                <a:gd name="T25" fmla="*/ 11 h 38"/>
                <a:gd name="T26" fmla="*/ 11 w 88"/>
                <a:gd name="T27" fmla="*/ 9 h 38"/>
                <a:gd name="T28" fmla="*/ 20 w 88"/>
                <a:gd name="T29" fmla="*/ 5 h 38"/>
                <a:gd name="T30" fmla="*/ 24 w 88"/>
                <a:gd name="T31" fmla="*/ 6 h 38"/>
                <a:gd name="T32" fmla="*/ 24 w 88"/>
                <a:gd name="T33" fmla="*/ 9 h 38"/>
                <a:gd name="T34" fmla="*/ 31 w 88"/>
                <a:gd name="T35" fmla="*/ 10 h 38"/>
                <a:gd name="T36" fmla="*/ 33 w 88"/>
                <a:gd name="T37" fmla="*/ 12 h 38"/>
                <a:gd name="T38" fmla="*/ 36 w 88"/>
                <a:gd name="T39" fmla="*/ 12 h 38"/>
                <a:gd name="T40" fmla="*/ 37 w 88"/>
                <a:gd name="T41" fmla="*/ 15 h 38"/>
                <a:gd name="T42" fmla="*/ 41 w 88"/>
                <a:gd name="T43" fmla="*/ 17 h 38"/>
                <a:gd name="T44" fmla="*/ 43 w 88"/>
                <a:gd name="T45" fmla="*/ 19 h 38"/>
                <a:gd name="T46" fmla="*/ 52 w 88"/>
                <a:gd name="T47" fmla="*/ 19 h 38"/>
                <a:gd name="T48" fmla="*/ 52 w 88"/>
                <a:gd name="T49" fmla="*/ 23 h 38"/>
                <a:gd name="T50" fmla="*/ 63 w 88"/>
                <a:gd name="T51" fmla="*/ 30 h 38"/>
                <a:gd name="T52" fmla="*/ 63 w 88"/>
                <a:gd name="T53" fmla="*/ 33 h 38"/>
                <a:gd name="T54" fmla="*/ 59 w 88"/>
                <a:gd name="T55" fmla="*/ 36 h 38"/>
                <a:gd name="T56" fmla="*/ 60 w 88"/>
                <a:gd name="T57" fmla="*/ 38 h 38"/>
                <a:gd name="T58" fmla="*/ 81 w 88"/>
                <a:gd name="T59" fmla="*/ 36 h 38"/>
                <a:gd name="T60" fmla="*/ 83 w 88"/>
                <a:gd name="T61" fmla="*/ 36 h 38"/>
                <a:gd name="T62" fmla="*/ 88 w 88"/>
                <a:gd name="T63" fmla="*/ 34 h 38"/>
                <a:gd name="T64" fmla="*/ 87 w 88"/>
                <a:gd name="T65" fmla="*/ 31 h 38"/>
                <a:gd name="T66" fmla="*/ 83 w 88"/>
                <a:gd name="T67" fmla="*/ 29 h 38"/>
                <a:gd name="T68" fmla="*/ 76 w 88"/>
                <a:gd name="T69" fmla="*/ 28 h 38"/>
                <a:gd name="T70" fmla="*/ 77 w 88"/>
                <a:gd name="T71" fmla="*/ 24 h 38"/>
                <a:gd name="T72" fmla="*/ 66 w 88"/>
                <a:gd name="T73" fmla="*/ 19 h 38"/>
                <a:gd name="T74" fmla="*/ 64 w 88"/>
                <a:gd name="T75" fmla="*/ 19 h 38"/>
                <a:gd name="T76" fmla="*/ 62 w 88"/>
                <a:gd name="T77" fmla="*/ 15 h 38"/>
                <a:gd name="T78" fmla="*/ 58 w 88"/>
                <a:gd name="T79" fmla="*/ 15 h 38"/>
                <a:gd name="T80" fmla="*/ 58 w 88"/>
                <a:gd name="T81" fmla="*/ 14 h 38"/>
                <a:gd name="T82" fmla="*/ 56 w 88"/>
                <a:gd name="T83" fmla="*/ 14 h 38"/>
                <a:gd name="T84" fmla="*/ 54 w 88"/>
                <a:gd name="T85" fmla="*/ 12 h 38"/>
                <a:gd name="T86" fmla="*/ 46 w 88"/>
                <a:gd name="T87" fmla="*/ 11 h 38"/>
                <a:gd name="T88" fmla="*/ 42 w 88"/>
                <a:gd name="T89" fmla="*/ 5 h 38"/>
                <a:gd name="T90" fmla="*/ 28 w 88"/>
                <a:gd name="T91" fmla="*/ 1 h 38"/>
                <a:gd name="T92" fmla="*/ 25 w 88"/>
                <a:gd name="T93" fmla="*/ 3 h 38"/>
                <a:gd name="T94" fmla="*/ 24 w 88"/>
                <a:gd name="T95" fmla="*/ 1 h 38"/>
                <a:gd name="T96" fmla="*/ 14 w 88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38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9" name="Freeform 278"/>
            <p:cNvSpPr>
              <a:spLocks/>
            </p:cNvSpPr>
            <p:nvPr/>
          </p:nvSpPr>
          <p:spPr bwMode="auto">
            <a:xfrm>
              <a:off x="6380040" y="2370917"/>
              <a:ext cx="197605" cy="201197"/>
            </a:xfrm>
            <a:custGeom>
              <a:avLst/>
              <a:gdLst>
                <a:gd name="T0" fmla="*/ 45 w 56"/>
                <a:gd name="T1" fmla="*/ 57 h 57"/>
                <a:gd name="T2" fmla="*/ 42 w 56"/>
                <a:gd name="T3" fmla="*/ 53 h 57"/>
                <a:gd name="T4" fmla="*/ 41 w 56"/>
                <a:gd name="T5" fmla="*/ 51 h 57"/>
                <a:gd name="T6" fmla="*/ 37 w 56"/>
                <a:gd name="T7" fmla="*/ 48 h 57"/>
                <a:gd name="T8" fmla="*/ 33 w 56"/>
                <a:gd name="T9" fmla="*/ 45 h 57"/>
                <a:gd name="T10" fmla="*/ 25 w 56"/>
                <a:gd name="T11" fmla="*/ 36 h 57"/>
                <a:gd name="T12" fmla="*/ 25 w 56"/>
                <a:gd name="T13" fmla="*/ 33 h 57"/>
                <a:gd name="T14" fmla="*/ 21 w 56"/>
                <a:gd name="T15" fmla="*/ 26 h 57"/>
                <a:gd name="T16" fmla="*/ 21 w 56"/>
                <a:gd name="T17" fmla="*/ 23 h 57"/>
                <a:gd name="T18" fmla="*/ 24 w 56"/>
                <a:gd name="T19" fmla="*/ 22 h 57"/>
                <a:gd name="T20" fmla="*/ 27 w 56"/>
                <a:gd name="T21" fmla="*/ 24 h 57"/>
                <a:gd name="T22" fmla="*/ 30 w 56"/>
                <a:gd name="T23" fmla="*/ 25 h 57"/>
                <a:gd name="T24" fmla="*/ 38 w 56"/>
                <a:gd name="T25" fmla="*/ 24 h 57"/>
                <a:gd name="T26" fmla="*/ 43 w 56"/>
                <a:gd name="T27" fmla="*/ 26 h 57"/>
                <a:gd name="T28" fmla="*/ 44 w 56"/>
                <a:gd name="T29" fmla="*/ 27 h 57"/>
                <a:gd name="T30" fmla="*/ 52 w 56"/>
                <a:gd name="T31" fmla="*/ 28 h 57"/>
                <a:gd name="T32" fmla="*/ 52 w 56"/>
                <a:gd name="T33" fmla="*/ 23 h 57"/>
                <a:gd name="T34" fmla="*/ 53 w 56"/>
                <a:gd name="T35" fmla="*/ 19 h 57"/>
                <a:gd name="T36" fmla="*/ 52 w 56"/>
                <a:gd name="T37" fmla="*/ 19 h 57"/>
                <a:gd name="T38" fmla="*/ 46 w 56"/>
                <a:gd name="T39" fmla="*/ 18 h 57"/>
                <a:gd name="T40" fmla="*/ 38 w 56"/>
                <a:gd name="T41" fmla="*/ 14 h 57"/>
                <a:gd name="T42" fmla="*/ 32 w 56"/>
                <a:gd name="T43" fmla="*/ 6 h 57"/>
                <a:gd name="T44" fmla="*/ 27 w 56"/>
                <a:gd name="T45" fmla="*/ 0 h 57"/>
                <a:gd name="T46" fmla="*/ 24 w 56"/>
                <a:gd name="T47" fmla="*/ 3 h 57"/>
                <a:gd name="T48" fmla="*/ 21 w 56"/>
                <a:gd name="T49" fmla="*/ 5 h 57"/>
                <a:gd name="T50" fmla="*/ 18 w 56"/>
                <a:gd name="T51" fmla="*/ 7 h 57"/>
                <a:gd name="T52" fmla="*/ 15 w 56"/>
                <a:gd name="T53" fmla="*/ 15 h 57"/>
                <a:gd name="T54" fmla="*/ 11 w 56"/>
                <a:gd name="T55" fmla="*/ 13 h 57"/>
                <a:gd name="T56" fmla="*/ 10 w 56"/>
                <a:gd name="T57" fmla="*/ 18 h 57"/>
                <a:gd name="T58" fmla="*/ 0 w 56"/>
                <a:gd name="T59" fmla="*/ 21 h 57"/>
                <a:gd name="T60" fmla="*/ 0 w 56"/>
                <a:gd name="T61" fmla="*/ 21 h 57"/>
                <a:gd name="T62" fmla="*/ 2 w 56"/>
                <a:gd name="T63" fmla="*/ 29 h 57"/>
                <a:gd name="T64" fmla="*/ 4 w 56"/>
                <a:gd name="T65" fmla="*/ 28 h 57"/>
                <a:gd name="T66" fmla="*/ 4 w 56"/>
                <a:gd name="T67" fmla="*/ 26 h 57"/>
                <a:gd name="T68" fmla="*/ 7 w 56"/>
                <a:gd name="T69" fmla="*/ 26 h 57"/>
                <a:gd name="T70" fmla="*/ 9 w 56"/>
                <a:gd name="T71" fmla="*/ 20 h 57"/>
                <a:gd name="T72" fmla="*/ 11 w 56"/>
                <a:gd name="T73" fmla="*/ 30 h 57"/>
                <a:gd name="T74" fmla="*/ 14 w 56"/>
                <a:gd name="T75" fmla="*/ 36 h 57"/>
                <a:gd name="T76" fmla="*/ 14 w 56"/>
                <a:gd name="T77" fmla="*/ 38 h 57"/>
                <a:gd name="T78" fmla="*/ 18 w 56"/>
                <a:gd name="T79" fmla="*/ 41 h 57"/>
                <a:gd name="T80" fmla="*/ 20 w 56"/>
                <a:gd name="T81" fmla="*/ 41 h 57"/>
                <a:gd name="T82" fmla="*/ 22 w 56"/>
                <a:gd name="T83" fmla="*/ 44 h 57"/>
                <a:gd name="T84" fmla="*/ 27 w 56"/>
                <a:gd name="T85" fmla="*/ 43 h 57"/>
                <a:gd name="T86" fmla="*/ 34 w 56"/>
                <a:gd name="T87" fmla="*/ 51 h 57"/>
                <a:gd name="T88" fmla="*/ 38 w 56"/>
                <a:gd name="T89" fmla="*/ 52 h 57"/>
                <a:gd name="T90" fmla="*/ 42 w 56"/>
                <a:gd name="T91" fmla="*/ 56 h 57"/>
                <a:gd name="T92" fmla="*/ 45 w 56"/>
                <a:gd name="T9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57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0" name="Freeform 279"/>
            <p:cNvSpPr>
              <a:spLocks/>
            </p:cNvSpPr>
            <p:nvPr/>
          </p:nvSpPr>
          <p:spPr bwMode="auto">
            <a:xfrm>
              <a:off x="6380040" y="2370917"/>
              <a:ext cx="197605" cy="201197"/>
            </a:xfrm>
            <a:custGeom>
              <a:avLst/>
              <a:gdLst>
                <a:gd name="T0" fmla="*/ 45 w 56"/>
                <a:gd name="T1" fmla="*/ 57 h 57"/>
                <a:gd name="T2" fmla="*/ 42 w 56"/>
                <a:gd name="T3" fmla="*/ 53 h 57"/>
                <a:gd name="T4" fmla="*/ 41 w 56"/>
                <a:gd name="T5" fmla="*/ 51 h 57"/>
                <a:gd name="T6" fmla="*/ 37 w 56"/>
                <a:gd name="T7" fmla="*/ 48 h 57"/>
                <a:gd name="T8" fmla="*/ 33 w 56"/>
                <a:gd name="T9" fmla="*/ 45 h 57"/>
                <a:gd name="T10" fmla="*/ 25 w 56"/>
                <a:gd name="T11" fmla="*/ 36 h 57"/>
                <a:gd name="T12" fmla="*/ 25 w 56"/>
                <a:gd name="T13" fmla="*/ 33 h 57"/>
                <a:gd name="T14" fmla="*/ 21 w 56"/>
                <a:gd name="T15" fmla="*/ 26 h 57"/>
                <a:gd name="T16" fmla="*/ 21 w 56"/>
                <a:gd name="T17" fmla="*/ 23 h 57"/>
                <a:gd name="T18" fmla="*/ 24 w 56"/>
                <a:gd name="T19" fmla="*/ 22 h 57"/>
                <a:gd name="T20" fmla="*/ 27 w 56"/>
                <a:gd name="T21" fmla="*/ 24 h 57"/>
                <a:gd name="T22" fmla="*/ 30 w 56"/>
                <a:gd name="T23" fmla="*/ 25 h 57"/>
                <a:gd name="T24" fmla="*/ 38 w 56"/>
                <a:gd name="T25" fmla="*/ 24 h 57"/>
                <a:gd name="T26" fmla="*/ 43 w 56"/>
                <a:gd name="T27" fmla="*/ 26 h 57"/>
                <a:gd name="T28" fmla="*/ 44 w 56"/>
                <a:gd name="T29" fmla="*/ 27 h 57"/>
                <a:gd name="T30" fmla="*/ 52 w 56"/>
                <a:gd name="T31" fmla="*/ 28 h 57"/>
                <a:gd name="T32" fmla="*/ 52 w 56"/>
                <a:gd name="T33" fmla="*/ 23 h 57"/>
                <a:gd name="T34" fmla="*/ 53 w 56"/>
                <a:gd name="T35" fmla="*/ 19 h 57"/>
                <a:gd name="T36" fmla="*/ 52 w 56"/>
                <a:gd name="T37" fmla="*/ 19 h 57"/>
                <a:gd name="T38" fmla="*/ 46 w 56"/>
                <a:gd name="T39" fmla="*/ 18 h 57"/>
                <a:gd name="T40" fmla="*/ 38 w 56"/>
                <a:gd name="T41" fmla="*/ 14 h 57"/>
                <a:gd name="T42" fmla="*/ 32 w 56"/>
                <a:gd name="T43" fmla="*/ 6 h 57"/>
                <a:gd name="T44" fmla="*/ 27 w 56"/>
                <a:gd name="T45" fmla="*/ 0 h 57"/>
                <a:gd name="T46" fmla="*/ 24 w 56"/>
                <a:gd name="T47" fmla="*/ 3 h 57"/>
                <a:gd name="T48" fmla="*/ 21 w 56"/>
                <a:gd name="T49" fmla="*/ 5 h 57"/>
                <a:gd name="T50" fmla="*/ 18 w 56"/>
                <a:gd name="T51" fmla="*/ 7 h 57"/>
                <a:gd name="T52" fmla="*/ 15 w 56"/>
                <a:gd name="T53" fmla="*/ 15 h 57"/>
                <a:gd name="T54" fmla="*/ 11 w 56"/>
                <a:gd name="T55" fmla="*/ 13 h 57"/>
                <a:gd name="T56" fmla="*/ 10 w 56"/>
                <a:gd name="T57" fmla="*/ 18 h 57"/>
                <a:gd name="T58" fmla="*/ 0 w 56"/>
                <a:gd name="T59" fmla="*/ 21 h 57"/>
                <a:gd name="T60" fmla="*/ 0 w 56"/>
                <a:gd name="T61" fmla="*/ 21 h 57"/>
                <a:gd name="T62" fmla="*/ 2 w 56"/>
                <a:gd name="T63" fmla="*/ 29 h 57"/>
                <a:gd name="T64" fmla="*/ 4 w 56"/>
                <a:gd name="T65" fmla="*/ 28 h 57"/>
                <a:gd name="T66" fmla="*/ 4 w 56"/>
                <a:gd name="T67" fmla="*/ 26 h 57"/>
                <a:gd name="T68" fmla="*/ 7 w 56"/>
                <a:gd name="T69" fmla="*/ 26 h 57"/>
                <a:gd name="T70" fmla="*/ 9 w 56"/>
                <a:gd name="T71" fmla="*/ 20 h 57"/>
                <a:gd name="T72" fmla="*/ 11 w 56"/>
                <a:gd name="T73" fmla="*/ 30 h 57"/>
                <a:gd name="T74" fmla="*/ 14 w 56"/>
                <a:gd name="T75" fmla="*/ 36 h 57"/>
                <a:gd name="T76" fmla="*/ 14 w 56"/>
                <a:gd name="T77" fmla="*/ 38 h 57"/>
                <a:gd name="T78" fmla="*/ 18 w 56"/>
                <a:gd name="T79" fmla="*/ 41 h 57"/>
                <a:gd name="T80" fmla="*/ 20 w 56"/>
                <a:gd name="T81" fmla="*/ 41 h 57"/>
                <a:gd name="T82" fmla="*/ 22 w 56"/>
                <a:gd name="T83" fmla="*/ 44 h 57"/>
                <a:gd name="T84" fmla="*/ 27 w 56"/>
                <a:gd name="T85" fmla="*/ 43 h 57"/>
                <a:gd name="T86" fmla="*/ 34 w 56"/>
                <a:gd name="T87" fmla="*/ 51 h 57"/>
                <a:gd name="T88" fmla="*/ 38 w 56"/>
                <a:gd name="T89" fmla="*/ 52 h 57"/>
                <a:gd name="T90" fmla="*/ 42 w 56"/>
                <a:gd name="T91" fmla="*/ 56 h 57"/>
                <a:gd name="T92" fmla="*/ 45 w 56"/>
                <a:gd name="T9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57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1" name="Freeform 280"/>
            <p:cNvSpPr>
              <a:spLocks/>
            </p:cNvSpPr>
            <p:nvPr/>
          </p:nvSpPr>
          <p:spPr bwMode="auto">
            <a:xfrm>
              <a:off x="3356691" y="3795467"/>
              <a:ext cx="105988" cy="123953"/>
            </a:xfrm>
            <a:custGeom>
              <a:avLst/>
              <a:gdLst>
                <a:gd name="T0" fmla="*/ 10 w 30"/>
                <a:gd name="T1" fmla="*/ 3 h 35"/>
                <a:gd name="T2" fmla="*/ 14 w 30"/>
                <a:gd name="T3" fmla="*/ 3 h 35"/>
                <a:gd name="T4" fmla="*/ 17 w 30"/>
                <a:gd name="T5" fmla="*/ 5 h 35"/>
                <a:gd name="T6" fmla="*/ 20 w 30"/>
                <a:gd name="T7" fmla="*/ 5 h 35"/>
                <a:gd name="T8" fmla="*/ 22 w 30"/>
                <a:gd name="T9" fmla="*/ 11 h 35"/>
                <a:gd name="T10" fmla="*/ 30 w 30"/>
                <a:gd name="T11" fmla="*/ 20 h 35"/>
                <a:gd name="T12" fmla="*/ 27 w 30"/>
                <a:gd name="T13" fmla="*/ 21 h 35"/>
                <a:gd name="T14" fmla="*/ 25 w 30"/>
                <a:gd name="T15" fmla="*/ 20 h 35"/>
                <a:gd name="T16" fmla="*/ 25 w 30"/>
                <a:gd name="T17" fmla="*/ 25 h 35"/>
                <a:gd name="T18" fmla="*/ 27 w 30"/>
                <a:gd name="T19" fmla="*/ 31 h 35"/>
                <a:gd name="T20" fmla="*/ 26 w 30"/>
                <a:gd name="T21" fmla="*/ 35 h 35"/>
                <a:gd name="T22" fmla="*/ 24 w 30"/>
                <a:gd name="T23" fmla="*/ 30 h 35"/>
                <a:gd name="T24" fmla="*/ 22 w 30"/>
                <a:gd name="T25" fmla="*/ 29 h 35"/>
                <a:gd name="T26" fmla="*/ 21 w 30"/>
                <a:gd name="T27" fmla="*/ 34 h 35"/>
                <a:gd name="T28" fmla="*/ 20 w 30"/>
                <a:gd name="T29" fmla="*/ 24 h 35"/>
                <a:gd name="T30" fmla="*/ 15 w 30"/>
                <a:gd name="T31" fmla="*/ 22 h 35"/>
                <a:gd name="T32" fmla="*/ 15 w 30"/>
                <a:gd name="T33" fmla="*/ 21 h 35"/>
                <a:gd name="T34" fmla="*/ 13 w 30"/>
                <a:gd name="T35" fmla="*/ 21 h 35"/>
                <a:gd name="T36" fmla="*/ 11 w 30"/>
                <a:gd name="T37" fmla="*/ 16 h 35"/>
                <a:gd name="T38" fmla="*/ 9 w 30"/>
                <a:gd name="T39" fmla="*/ 15 h 35"/>
                <a:gd name="T40" fmla="*/ 8 w 30"/>
                <a:gd name="T41" fmla="*/ 15 h 35"/>
                <a:gd name="T42" fmla="*/ 8 w 30"/>
                <a:gd name="T43" fmla="*/ 18 h 35"/>
                <a:gd name="T44" fmla="*/ 7 w 30"/>
                <a:gd name="T45" fmla="*/ 20 h 35"/>
                <a:gd name="T46" fmla="*/ 5 w 30"/>
                <a:gd name="T47" fmla="*/ 20 h 35"/>
                <a:gd name="T48" fmla="*/ 3 w 30"/>
                <a:gd name="T49" fmla="*/ 17 h 35"/>
                <a:gd name="T50" fmla="*/ 0 w 30"/>
                <a:gd name="T51" fmla="*/ 16 h 35"/>
                <a:gd name="T52" fmla="*/ 1 w 30"/>
                <a:gd name="T53" fmla="*/ 11 h 35"/>
                <a:gd name="T54" fmla="*/ 3 w 30"/>
                <a:gd name="T55" fmla="*/ 11 h 35"/>
                <a:gd name="T56" fmla="*/ 2 w 30"/>
                <a:gd name="T57" fmla="*/ 9 h 35"/>
                <a:gd name="T58" fmla="*/ 1 w 30"/>
                <a:gd name="T59" fmla="*/ 3 h 35"/>
                <a:gd name="T60" fmla="*/ 0 w 30"/>
                <a:gd name="T61" fmla="*/ 0 h 35"/>
                <a:gd name="T62" fmla="*/ 3 w 30"/>
                <a:gd name="T63" fmla="*/ 1 h 35"/>
                <a:gd name="T64" fmla="*/ 10 w 30"/>
                <a:gd name="T65" fmla="*/ 4 h 35"/>
                <a:gd name="T66" fmla="*/ 10 w 30"/>
                <a:gd name="T6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5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2" name="Freeform 281"/>
            <p:cNvSpPr>
              <a:spLocks/>
            </p:cNvSpPr>
            <p:nvPr/>
          </p:nvSpPr>
          <p:spPr bwMode="auto">
            <a:xfrm>
              <a:off x="3356691" y="3795467"/>
              <a:ext cx="105988" cy="123953"/>
            </a:xfrm>
            <a:custGeom>
              <a:avLst/>
              <a:gdLst>
                <a:gd name="T0" fmla="*/ 10 w 30"/>
                <a:gd name="T1" fmla="*/ 3 h 35"/>
                <a:gd name="T2" fmla="*/ 14 w 30"/>
                <a:gd name="T3" fmla="*/ 3 h 35"/>
                <a:gd name="T4" fmla="*/ 17 w 30"/>
                <a:gd name="T5" fmla="*/ 5 h 35"/>
                <a:gd name="T6" fmla="*/ 20 w 30"/>
                <a:gd name="T7" fmla="*/ 5 h 35"/>
                <a:gd name="T8" fmla="*/ 22 w 30"/>
                <a:gd name="T9" fmla="*/ 11 h 35"/>
                <a:gd name="T10" fmla="*/ 30 w 30"/>
                <a:gd name="T11" fmla="*/ 20 h 35"/>
                <a:gd name="T12" fmla="*/ 27 w 30"/>
                <a:gd name="T13" fmla="*/ 21 h 35"/>
                <a:gd name="T14" fmla="*/ 25 w 30"/>
                <a:gd name="T15" fmla="*/ 20 h 35"/>
                <a:gd name="T16" fmla="*/ 25 w 30"/>
                <a:gd name="T17" fmla="*/ 25 h 35"/>
                <a:gd name="T18" fmla="*/ 27 w 30"/>
                <a:gd name="T19" fmla="*/ 31 h 35"/>
                <a:gd name="T20" fmla="*/ 26 w 30"/>
                <a:gd name="T21" fmla="*/ 35 h 35"/>
                <a:gd name="T22" fmla="*/ 24 w 30"/>
                <a:gd name="T23" fmla="*/ 30 h 35"/>
                <a:gd name="T24" fmla="*/ 22 w 30"/>
                <a:gd name="T25" fmla="*/ 29 h 35"/>
                <a:gd name="T26" fmla="*/ 21 w 30"/>
                <a:gd name="T27" fmla="*/ 34 h 35"/>
                <a:gd name="T28" fmla="*/ 20 w 30"/>
                <a:gd name="T29" fmla="*/ 24 h 35"/>
                <a:gd name="T30" fmla="*/ 15 w 30"/>
                <a:gd name="T31" fmla="*/ 22 h 35"/>
                <a:gd name="T32" fmla="*/ 15 w 30"/>
                <a:gd name="T33" fmla="*/ 21 h 35"/>
                <a:gd name="T34" fmla="*/ 13 w 30"/>
                <a:gd name="T35" fmla="*/ 21 h 35"/>
                <a:gd name="T36" fmla="*/ 11 w 30"/>
                <a:gd name="T37" fmla="*/ 16 h 35"/>
                <a:gd name="T38" fmla="*/ 9 w 30"/>
                <a:gd name="T39" fmla="*/ 15 h 35"/>
                <a:gd name="T40" fmla="*/ 8 w 30"/>
                <a:gd name="T41" fmla="*/ 15 h 35"/>
                <a:gd name="T42" fmla="*/ 8 w 30"/>
                <a:gd name="T43" fmla="*/ 18 h 35"/>
                <a:gd name="T44" fmla="*/ 7 w 30"/>
                <a:gd name="T45" fmla="*/ 20 h 35"/>
                <a:gd name="T46" fmla="*/ 5 w 30"/>
                <a:gd name="T47" fmla="*/ 20 h 35"/>
                <a:gd name="T48" fmla="*/ 3 w 30"/>
                <a:gd name="T49" fmla="*/ 17 h 35"/>
                <a:gd name="T50" fmla="*/ 0 w 30"/>
                <a:gd name="T51" fmla="*/ 16 h 35"/>
                <a:gd name="T52" fmla="*/ 1 w 30"/>
                <a:gd name="T53" fmla="*/ 11 h 35"/>
                <a:gd name="T54" fmla="*/ 3 w 30"/>
                <a:gd name="T55" fmla="*/ 11 h 35"/>
                <a:gd name="T56" fmla="*/ 2 w 30"/>
                <a:gd name="T57" fmla="*/ 9 h 35"/>
                <a:gd name="T58" fmla="*/ 1 w 30"/>
                <a:gd name="T59" fmla="*/ 3 h 35"/>
                <a:gd name="T60" fmla="*/ 0 w 30"/>
                <a:gd name="T61" fmla="*/ 0 h 35"/>
                <a:gd name="T62" fmla="*/ 3 w 30"/>
                <a:gd name="T63" fmla="*/ 1 h 35"/>
                <a:gd name="T64" fmla="*/ 10 w 30"/>
                <a:gd name="T65" fmla="*/ 4 h 35"/>
                <a:gd name="T66" fmla="*/ 10 w 30"/>
                <a:gd name="T6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5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3" name="Freeform 282"/>
            <p:cNvSpPr>
              <a:spLocks/>
            </p:cNvSpPr>
            <p:nvPr/>
          </p:nvSpPr>
          <p:spPr bwMode="auto">
            <a:xfrm>
              <a:off x="6306388" y="4088280"/>
              <a:ext cx="228144" cy="314372"/>
            </a:xfrm>
            <a:custGeom>
              <a:avLst/>
              <a:gdLst>
                <a:gd name="T0" fmla="*/ 11 w 65"/>
                <a:gd name="T1" fmla="*/ 87 h 89"/>
                <a:gd name="T2" fmla="*/ 17 w 65"/>
                <a:gd name="T3" fmla="*/ 86 h 89"/>
                <a:gd name="T4" fmla="*/ 25 w 65"/>
                <a:gd name="T5" fmla="*/ 85 h 89"/>
                <a:gd name="T6" fmla="*/ 29 w 65"/>
                <a:gd name="T7" fmla="*/ 82 h 89"/>
                <a:gd name="T8" fmla="*/ 33 w 65"/>
                <a:gd name="T9" fmla="*/ 87 h 89"/>
                <a:gd name="T10" fmla="*/ 37 w 65"/>
                <a:gd name="T11" fmla="*/ 88 h 89"/>
                <a:gd name="T12" fmla="*/ 45 w 65"/>
                <a:gd name="T13" fmla="*/ 83 h 89"/>
                <a:gd name="T14" fmla="*/ 48 w 65"/>
                <a:gd name="T15" fmla="*/ 76 h 89"/>
                <a:gd name="T16" fmla="*/ 50 w 65"/>
                <a:gd name="T17" fmla="*/ 70 h 89"/>
                <a:gd name="T18" fmla="*/ 50 w 65"/>
                <a:gd name="T19" fmla="*/ 64 h 89"/>
                <a:gd name="T20" fmla="*/ 51 w 65"/>
                <a:gd name="T21" fmla="*/ 58 h 89"/>
                <a:gd name="T22" fmla="*/ 55 w 65"/>
                <a:gd name="T23" fmla="*/ 51 h 89"/>
                <a:gd name="T24" fmla="*/ 56 w 65"/>
                <a:gd name="T25" fmla="*/ 47 h 89"/>
                <a:gd name="T26" fmla="*/ 59 w 65"/>
                <a:gd name="T27" fmla="*/ 40 h 89"/>
                <a:gd name="T28" fmla="*/ 60 w 65"/>
                <a:gd name="T29" fmla="*/ 31 h 89"/>
                <a:gd name="T30" fmla="*/ 59 w 65"/>
                <a:gd name="T31" fmla="*/ 23 h 89"/>
                <a:gd name="T32" fmla="*/ 60 w 65"/>
                <a:gd name="T33" fmla="*/ 15 h 89"/>
                <a:gd name="T34" fmla="*/ 64 w 65"/>
                <a:gd name="T35" fmla="*/ 9 h 89"/>
                <a:gd name="T36" fmla="*/ 65 w 65"/>
                <a:gd name="T37" fmla="*/ 0 h 89"/>
                <a:gd name="T38" fmla="*/ 55 w 65"/>
                <a:gd name="T39" fmla="*/ 1 h 89"/>
                <a:gd name="T40" fmla="*/ 48 w 65"/>
                <a:gd name="T41" fmla="*/ 7 h 89"/>
                <a:gd name="T42" fmla="*/ 47 w 65"/>
                <a:gd name="T43" fmla="*/ 16 h 89"/>
                <a:gd name="T44" fmla="*/ 37 w 65"/>
                <a:gd name="T45" fmla="*/ 15 h 89"/>
                <a:gd name="T46" fmla="*/ 28 w 65"/>
                <a:gd name="T47" fmla="*/ 12 h 89"/>
                <a:gd name="T48" fmla="*/ 21 w 65"/>
                <a:gd name="T49" fmla="*/ 19 h 89"/>
                <a:gd name="T50" fmla="*/ 27 w 65"/>
                <a:gd name="T51" fmla="*/ 22 h 89"/>
                <a:gd name="T52" fmla="*/ 32 w 65"/>
                <a:gd name="T53" fmla="*/ 30 h 89"/>
                <a:gd name="T54" fmla="*/ 24 w 65"/>
                <a:gd name="T55" fmla="*/ 32 h 89"/>
                <a:gd name="T56" fmla="*/ 23 w 65"/>
                <a:gd name="T57" fmla="*/ 38 h 89"/>
                <a:gd name="T58" fmla="*/ 27 w 65"/>
                <a:gd name="T59" fmla="*/ 47 h 89"/>
                <a:gd name="T60" fmla="*/ 28 w 65"/>
                <a:gd name="T61" fmla="*/ 56 h 89"/>
                <a:gd name="T62" fmla="*/ 27 w 65"/>
                <a:gd name="T63" fmla="*/ 66 h 89"/>
                <a:gd name="T64" fmla="*/ 17 w 65"/>
                <a:gd name="T65" fmla="*/ 62 h 89"/>
                <a:gd name="T66" fmla="*/ 14 w 65"/>
                <a:gd name="T67" fmla="*/ 63 h 89"/>
                <a:gd name="T68" fmla="*/ 8 w 65"/>
                <a:gd name="T69" fmla="*/ 67 h 89"/>
                <a:gd name="T70" fmla="*/ 8 w 65"/>
                <a:gd name="T71" fmla="*/ 78 h 89"/>
                <a:gd name="T72" fmla="*/ 0 w 65"/>
                <a:gd name="T73" fmla="*/ 82 h 89"/>
                <a:gd name="T74" fmla="*/ 4 w 65"/>
                <a:gd name="T75" fmla="*/ 86 h 89"/>
                <a:gd name="T76" fmla="*/ 6 w 65"/>
                <a:gd name="T77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89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4" name="Freeform 283"/>
            <p:cNvSpPr>
              <a:spLocks/>
            </p:cNvSpPr>
            <p:nvPr/>
          </p:nvSpPr>
          <p:spPr bwMode="auto">
            <a:xfrm>
              <a:off x="6306388" y="4088280"/>
              <a:ext cx="228144" cy="314372"/>
            </a:xfrm>
            <a:custGeom>
              <a:avLst/>
              <a:gdLst>
                <a:gd name="T0" fmla="*/ 11 w 65"/>
                <a:gd name="T1" fmla="*/ 87 h 89"/>
                <a:gd name="T2" fmla="*/ 17 w 65"/>
                <a:gd name="T3" fmla="*/ 86 h 89"/>
                <a:gd name="T4" fmla="*/ 25 w 65"/>
                <a:gd name="T5" fmla="*/ 85 h 89"/>
                <a:gd name="T6" fmla="*/ 29 w 65"/>
                <a:gd name="T7" fmla="*/ 82 h 89"/>
                <a:gd name="T8" fmla="*/ 33 w 65"/>
                <a:gd name="T9" fmla="*/ 87 h 89"/>
                <a:gd name="T10" fmla="*/ 37 w 65"/>
                <a:gd name="T11" fmla="*/ 88 h 89"/>
                <a:gd name="T12" fmla="*/ 45 w 65"/>
                <a:gd name="T13" fmla="*/ 83 h 89"/>
                <a:gd name="T14" fmla="*/ 48 w 65"/>
                <a:gd name="T15" fmla="*/ 76 h 89"/>
                <a:gd name="T16" fmla="*/ 50 w 65"/>
                <a:gd name="T17" fmla="*/ 70 h 89"/>
                <a:gd name="T18" fmla="*/ 50 w 65"/>
                <a:gd name="T19" fmla="*/ 64 h 89"/>
                <a:gd name="T20" fmla="*/ 51 w 65"/>
                <a:gd name="T21" fmla="*/ 58 h 89"/>
                <a:gd name="T22" fmla="*/ 55 w 65"/>
                <a:gd name="T23" fmla="*/ 51 h 89"/>
                <a:gd name="T24" fmla="*/ 56 w 65"/>
                <a:gd name="T25" fmla="*/ 47 h 89"/>
                <a:gd name="T26" fmla="*/ 59 w 65"/>
                <a:gd name="T27" fmla="*/ 40 h 89"/>
                <a:gd name="T28" fmla="*/ 60 w 65"/>
                <a:gd name="T29" fmla="*/ 31 h 89"/>
                <a:gd name="T30" fmla="*/ 59 w 65"/>
                <a:gd name="T31" fmla="*/ 23 h 89"/>
                <a:gd name="T32" fmla="*/ 60 w 65"/>
                <a:gd name="T33" fmla="*/ 15 h 89"/>
                <a:gd name="T34" fmla="*/ 64 w 65"/>
                <a:gd name="T35" fmla="*/ 9 h 89"/>
                <a:gd name="T36" fmla="*/ 65 w 65"/>
                <a:gd name="T37" fmla="*/ 0 h 89"/>
                <a:gd name="T38" fmla="*/ 55 w 65"/>
                <a:gd name="T39" fmla="*/ 1 h 89"/>
                <a:gd name="T40" fmla="*/ 48 w 65"/>
                <a:gd name="T41" fmla="*/ 7 h 89"/>
                <a:gd name="T42" fmla="*/ 47 w 65"/>
                <a:gd name="T43" fmla="*/ 16 h 89"/>
                <a:gd name="T44" fmla="*/ 37 w 65"/>
                <a:gd name="T45" fmla="*/ 15 h 89"/>
                <a:gd name="T46" fmla="*/ 28 w 65"/>
                <a:gd name="T47" fmla="*/ 12 h 89"/>
                <a:gd name="T48" fmla="*/ 21 w 65"/>
                <a:gd name="T49" fmla="*/ 19 h 89"/>
                <a:gd name="T50" fmla="*/ 27 w 65"/>
                <a:gd name="T51" fmla="*/ 22 h 89"/>
                <a:gd name="T52" fmla="*/ 32 w 65"/>
                <a:gd name="T53" fmla="*/ 30 h 89"/>
                <a:gd name="T54" fmla="*/ 24 w 65"/>
                <a:gd name="T55" fmla="*/ 32 h 89"/>
                <a:gd name="T56" fmla="*/ 23 w 65"/>
                <a:gd name="T57" fmla="*/ 38 h 89"/>
                <a:gd name="T58" fmla="*/ 27 w 65"/>
                <a:gd name="T59" fmla="*/ 47 h 89"/>
                <a:gd name="T60" fmla="*/ 28 w 65"/>
                <a:gd name="T61" fmla="*/ 56 h 89"/>
                <a:gd name="T62" fmla="*/ 27 w 65"/>
                <a:gd name="T63" fmla="*/ 66 h 89"/>
                <a:gd name="T64" fmla="*/ 17 w 65"/>
                <a:gd name="T65" fmla="*/ 62 h 89"/>
                <a:gd name="T66" fmla="*/ 14 w 65"/>
                <a:gd name="T67" fmla="*/ 63 h 89"/>
                <a:gd name="T68" fmla="*/ 8 w 65"/>
                <a:gd name="T69" fmla="*/ 67 h 89"/>
                <a:gd name="T70" fmla="*/ 8 w 65"/>
                <a:gd name="T71" fmla="*/ 78 h 89"/>
                <a:gd name="T72" fmla="*/ 0 w 65"/>
                <a:gd name="T73" fmla="*/ 82 h 89"/>
                <a:gd name="T74" fmla="*/ 4 w 65"/>
                <a:gd name="T75" fmla="*/ 86 h 89"/>
                <a:gd name="T76" fmla="*/ 6 w 65"/>
                <a:gd name="T77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89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5" name="Freeform 284"/>
            <p:cNvSpPr>
              <a:spLocks/>
            </p:cNvSpPr>
            <p:nvPr/>
          </p:nvSpPr>
          <p:spPr bwMode="auto">
            <a:xfrm>
              <a:off x="3557888" y="3766724"/>
              <a:ext cx="391616" cy="628742"/>
            </a:xfrm>
            <a:custGeom>
              <a:avLst/>
              <a:gdLst>
                <a:gd name="T0" fmla="*/ 69 w 111"/>
                <a:gd name="T1" fmla="*/ 7 h 178"/>
                <a:gd name="T2" fmla="*/ 70 w 111"/>
                <a:gd name="T3" fmla="*/ 3 h 178"/>
                <a:gd name="T4" fmla="*/ 66 w 111"/>
                <a:gd name="T5" fmla="*/ 1 h 178"/>
                <a:gd name="T6" fmla="*/ 62 w 111"/>
                <a:gd name="T7" fmla="*/ 3 h 178"/>
                <a:gd name="T8" fmla="*/ 56 w 111"/>
                <a:gd name="T9" fmla="*/ 9 h 178"/>
                <a:gd name="T10" fmla="*/ 48 w 111"/>
                <a:gd name="T11" fmla="*/ 15 h 178"/>
                <a:gd name="T12" fmla="*/ 41 w 111"/>
                <a:gd name="T13" fmla="*/ 17 h 178"/>
                <a:gd name="T14" fmla="*/ 37 w 111"/>
                <a:gd name="T15" fmla="*/ 17 h 178"/>
                <a:gd name="T16" fmla="*/ 34 w 111"/>
                <a:gd name="T17" fmla="*/ 20 h 178"/>
                <a:gd name="T18" fmla="*/ 31 w 111"/>
                <a:gd name="T19" fmla="*/ 30 h 178"/>
                <a:gd name="T20" fmla="*/ 28 w 111"/>
                <a:gd name="T21" fmla="*/ 34 h 178"/>
                <a:gd name="T22" fmla="*/ 22 w 111"/>
                <a:gd name="T23" fmla="*/ 48 h 178"/>
                <a:gd name="T24" fmla="*/ 17 w 111"/>
                <a:gd name="T25" fmla="*/ 42 h 178"/>
                <a:gd name="T26" fmla="*/ 18 w 111"/>
                <a:gd name="T27" fmla="*/ 49 h 178"/>
                <a:gd name="T28" fmla="*/ 15 w 111"/>
                <a:gd name="T29" fmla="*/ 56 h 178"/>
                <a:gd name="T30" fmla="*/ 17 w 111"/>
                <a:gd name="T31" fmla="*/ 72 h 178"/>
                <a:gd name="T32" fmla="*/ 16 w 111"/>
                <a:gd name="T33" fmla="*/ 75 h 178"/>
                <a:gd name="T34" fmla="*/ 13 w 111"/>
                <a:gd name="T35" fmla="*/ 88 h 178"/>
                <a:gd name="T36" fmla="*/ 15 w 111"/>
                <a:gd name="T37" fmla="*/ 92 h 178"/>
                <a:gd name="T38" fmla="*/ 17 w 111"/>
                <a:gd name="T39" fmla="*/ 94 h 178"/>
                <a:gd name="T40" fmla="*/ 12 w 111"/>
                <a:gd name="T41" fmla="*/ 102 h 178"/>
                <a:gd name="T42" fmla="*/ 5 w 111"/>
                <a:gd name="T43" fmla="*/ 106 h 178"/>
                <a:gd name="T44" fmla="*/ 4 w 111"/>
                <a:gd name="T45" fmla="*/ 109 h 178"/>
                <a:gd name="T46" fmla="*/ 5 w 111"/>
                <a:gd name="T47" fmla="*/ 112 h 178"/>
                <a:gd name="T48" fmla="*/ 1 w 111"/>
                <a:gd name="T49" fmla="*/ 113 h 178"/>
                <a:gd name="T50" fmla="*/ 2 w 111"/>
                <a:gd name="T51" fmla="*/ 117 h 178"/>
                <a:gd name="T52" fmla="*/ 10 w 111"/>
                <a:gd name="T53" fmla="*/ 124 h 178"/>
                <a:gd name="T54" fmla="*/ 14 w 111"/>
                <a:gd name="T55" fmla="*/ 131 h 178"/>
                <a:gd name="T56" fmla="*/ 25 w 111"/>
                <a:gd name="T57" fmla="*/ 132 h 178"/>
                <a:gd name="T58" fmla="*/ 36 w 111"/>
                <a:gd name="T59" fmla="*/ 135 h 178"/>
                <a:gd name="T60" fmla="*/ 41 w 111"/>
                <a:gd name="T61" fmla="*/ 145 h 178"/>
                <a:gd name="T62" fmla="*/ 50 w 111"/>
                <a:gd name="T63" fmla="*/ 149 h 178"/>
                <a:gd name="T64" fmla="*/ 54 w 111"/>
                <a:gd name="T65" fmla="*/ 155 h 178"/>
                <a:gd name="T66" fmla="*/ 59 w 111"/>
                <a:gd name="T67" fmla="*/ 154 h 178"/>
                <a:gd name="T68" fmla="*/ 72 w 111"/>
                <a:gd name="T69" fmla="*/ 157 h 178"/>
                <a:gd name="T70" fmla="*/ 67 w 111"/>
                <a:gd name="T71" fmla="*/ 176 h 178"/>
                <a:gd name="T72" fmla="*/ 74 w 111"/>
                <a:gd name="T73" fmla="*/ 178 h 178"/>
                <a:gd name="T74" fmla="*/ 85 w 111"/>
                <a:gd name="T75" fmla="*/ 145 h 178"/>
                <a:gd name="T76" fmla="*/ 79 w 111"/>
                <a:gd name="T77" fmla="*/ 136 h 178"/>
                <a:gd name="T78" fmla="*/ 85 w 111"/>
                <a:gd name="T79" fmla="*/ 131 h 178"/>
                <a:gd name="T80" fmla="*/ 81 w 111"/>
                <a:gd name="T81" fmla="*/ 129 h 178"/>
                <a:gd name="T82" fmla="*/ 87 w 111"/>
                <a:gd name="T83" fmla="*/ 127 h 178"/>
                <a:gd name="T84" fmla="*/ 96 w 111"/>
                <a:gd name="T85" fmla="*/ 124 h 178"/>
                <a:gd name="T86" fmla="*/ 102 w 111"/>
                <a:gd name="T87" fmla="*/ 125 h 178"/>
                <a:gd name="T88" fmla="*/ 106 w 111"/>
                <a:gd name="T89" fmla="*/ 121 h 178"/>
                <a:gd name="T90" fmla="*/ 110 w 111"/>
                <a:gd name="T91" fmla="*/ 126 h 178"/>
                <a:gd name="T92" fmla="*/ 108 w 111"/>
                <a:gd name="T93" fmla="*/ 117 h 178"/>
                <a:gd name="T94" fmla="*/ 105 w 111"/>
                <a:gd name="T95" fmla="*/ 111 h 178"/>
                <a:gd name="T96" fmla="*/ 111 w 111"/>
                <a:gd name="T97" fmla="*/ 100 h 178"/>
                <a:gd name="T98" fmla="*/ 98 w 111"/>
                <a:gd name="T99" fmla="*/ 89 h 178"/>
                <a:gd name="T100" fmla="*/ 95 w 111"/>
                <a:gd name="T101" fmla="*/ 78 h 178"/>
                <a:gd name="T102" fmla="*/ 90 w 111"/>
                <a:gd name="T103" fmla="*/ 71 h 178"/>
                <a:gd name="T104" fmla="*/ 79 w 111"/>
                <a:gd name="T105" fmla="*/ 65 h 178"/>
                <a:gd name="T106" fmla="*/ 66 w 111"/>
                <a:gd name="T107" fmla="*/ 63 h 178"/>
                <a:gd name="T108" fmla="*/ 59 w 111"/>
                <a:gd name="T109" fmla="*/ 57 h 178"/>
                <a:gd name="T110" fmla="*/ 57 w 111"/>
                <a:gd name="T111" fmla="*/ 48 h 178"/>
                <a:gd name="T112" fmla="*/ 50 w 111"/>
                <a:gd name="T113" fmla="*/ 41 h 178"/>
                <a:gd name="T114" fmla="*/ 50 w 111"/>
                <a:gd name="T115" fmla="*/ 30 h 178"/>
                <a:gd name="T116" fmla="*/ 54 w 111"/>
                <a:gd name="T117" fmla="*/ 23 h 178"/>
                <a:gd name="T118" fmla="*/ 62 w 111"/>
                <a:gd name="T119" fmla="*/ 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78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6" name="Freeform 285"/>
            <p:cNvSpPr>
              <a:spLocks/>
            </p:cNvSpPr>
            <p:nvPr/>
          </p:nvSpPr>
          <p:spPr bwMode="auto">
            <a:xfrm>
              <a:off x="3557888" y="3766724"/>
              <a:ext cx="391616" cy="628742"/>
            </a:xfrm>
            <a:custGeom>
              <a:avLst/>
              <a:gdLst>
                <a:gd name="T0" fmla="*/ 69 w 111"/>
                <a:gd name="T1" fmla="*/ 7 h 178"/>
                <a:gd name="T2" fmla="*/ 70 w 111"/>
                <a:gd name="T3" fmla="*/ 3 h 178"/>
                <a:gd name="T4" fmla="*/ 66 w 111"/>
                <a:gd name="T5" fmla="*/ 1 h 178"/>
                <a:gd name="T6" fmla="*/ 62 w 111"/>
                <a:gd name="T7" fmla="*/ 3 h 178"/>
                <a:gd name="T8" fmla="*/ 56 w 111"/>
                <a:gd name="T9" fmla="*/ 9 h 178"/>
                <a:gd name="T10" fmla="*/ 48 w 111"/>
                <a:gd name="T11" fmla="*/ 15 h 178"/>
                <a:gd name="T12" fmla="*/ 41 w 111"/>
                <a:gd name="T13" fmla="*/ 17 h 178"/>
                <a:gd name="T14" fmla="*/ 37 w 111"/>
                <a:gd name="T15" fmla="*/ 17 h 178"/>
                <a:gd name="T16" fmla="*/ 34 w 111"/>
                <a:gd name="T17" fmla="*/ 20 h 178"/>
                <a:gd name="T18" fmla="*/ 31 w 111"/>
                <a:gd name="T19" fmla="*/ 30 h 178"/>
                <a:gd name="T20" fmla="*/ 28 w 111"/>
                <a:gd name="T21" fmla="*/ 34 h 178"/>
                <a:gd name="T22" fmla="*/ 22 w 111"/>
                <a:gd name="T23" fmla="*/ 48 h 178"/>
                <a:gd name="T24" fmla="*/ 17 w 111"/>
                <a:gd name="T25" fmla="*/ 42 h 178"/>
                <a:gd name="T26" fmla="*/ 18 w 111"/>
                <a:gd name="T27" fmla="*/ 49 h 178"/>
                <a:gd name="T28" fmla="*/ 15 w 111"/>
                <a:gd name="T29" fmla="*/ 56 h 178"/>
                <a:gd name="T30" fmla="*/ 17 w 111"/>
                <a:gd name="T31" fmla="*/ 72 h 178"/>
                <a:gd name="T32" fmla="*/ 16 w 111"/>
                <a:gd name="T33" fmla="*/ 75 h 178"/>
                <a:gd name="T34" fmla="*/ 13 w 111"/>
                <a:gd name="T35" fmla="*/ 88 h 178"/>
                <a:gd name="T36" fmla="*/ 15 w 111"/>
                <a:gd name="T37" fmla="*/ 92 h 178"/>
                <a:gd name="T38" fmla="*/ 17 w 111"/>
                <a:gd name="T39" fmla="*/ 94 h 178"/>
                <a:gd name="T40" fmla="*/ 12 w 111"/>
                <a:gd name="T41" fmla="*/ 102 h 178"/>
                <a:gd name="T42" fmla="*/ 5 w 111"/>
                <a:gd name="T43" fmla="*/ 106 h 178"/>
                <a:gd name="T44" fmla="*/ 4 w 111"/>
                <a:gd name="T45" fmla="*/ 109 h 178"/>
                <a:gd name="T46" fmla="*/ 5 w 111"/>
                <a:gd name="T47" fmla="*/ 112 h 178"/>
                <a:gd name="T48" fmla="*/ 1 w 111"/>
                <a:gd name="T49" fmla="*/ 113 h 178"/>
                <a:gd name="T50" fmla="*/ 2 w 111"/>
                <a:gd name="T51" fmla="*/ 117 h 178"/>
                <a:gd name="T52" fmla="*/ 10 w 111"/>
                <a:gd name="T53" fmla="*/ 124 h 178"/>
                <a:gd name="T54" fmla="*/ 14 w 111"/>
                <a:gd name="T55" fmla="*/ 131 h 178"/>
                <a:gd name="T56" fmla="*/ 25 w 111"/>
                <a:gd name="T57" fmla="*/ 132 h 178"/>
                <a:gd name="T58" fmla="*/ 36 w 111"/>
                <a:gd name="T59" fmla="*/ 135 h 178"/>
                <a:gd name="T60" fmla="*/ 41 w 111"/>
                <a:gd name="T61" fmla="*/ 145 h 178"/>
                <a:gd name="T62" fmla="*/ 50 w 111"/>
                <a:gd name="T63" fmla="*/ 149 h 178"/>
                <a:gd name="T64" fmla="*/ 54 w 111"/>
                <a:gd name="T65" fmla="*/ 155 h 178"/>
                <a:gd name="T66" fmla="*/ 59 w 111"/>
                <a:gd name="T67" fmla="*/ 154 h 178"/>
                <a:gd name="T68" fmla="*/ 72 w 111"/>
                <a:gd name="T69" fmla="*/ 157 h 178"/>
                <a:gd name="T70" fmla="*/ 67 w 111"/>
                <a:gd name="T71" fmla="*/ 176 h 178"/>
                <a:gd name="T72" fmla="*/ 74 w 111"/>
                <a:gd name="T73" fmla="*/ 178 h 178"/>
                <a:gd name="T74" fmla="*/ 85 w 111"/>
                <a:gd name="T75" fmla="*/ 145 h 178"/>
                <a:gd name="T76" fmla="*/ 79 w 111"/>
                <a:gd name="T77" fmla="*/ 136 h 178"/>
                <a:gd name="T78" fmla="*/ 85 w 111"/>
                <a:gd name="T79" fmla="*/ 131 h 178"/>
                <a:gd name="T80" fmla="*/ 81 w 111"/>
                <a:gd name="T81" fmla="*/ 129 h 178"/>
                <a:gd name="T82" fmla="*/ 87 w 111"/>
                <a:gd name="T83" fmla="*/ 127 h 178"/>
                <a:gd name="T84" fmla="*/ 96 w 111"/>
                <a:gd name="T85" fmla="*/ 124 h 178"/>
                <a:gd name="T86" fmla="*/ 102 w 111"/>
                <a:gd name="T87" fmla="*/ 125 h 178"/>
                <a:gd name="T88" fmla="*/ 106 w 111"/>
                <a:gd name="T89" fmla="*/ 121 h 178"/>
                <a:gd name="T90" fmla="*/ 110 w 111"/>
                <a:gd name="T91" fmla="*/ 126 h 178"/>
                <a:gd name="T92" fmla="*/ 108 w 111"/>
                <a:gd name="T93" fmla="*/ 117 h 178"/>
                <a:gd name="T94" fmla="*/ 105 w 111"/>
                <a:gd name="T95" fmla="*/ 111 h 178"/>
                <a:gd name="T96" fmla="*/ 111 w 111"/>
                <a:gd name="T97" fmla="*/ 100 h 178"/>
                <a:gd name="T98" fmla="*/ 98 w 111"/>
                <a:gd name="T99" fmla="*/ 89 h 178"/>
                <a:gd name="T100" fmla="*/ 95 w 111"/>
                <a:gd name="T101" fmla="*/ 78 h 178"/>
                <a:gd name="T102" fmla="*/ 90 w 111"/>
                <a:gd name="T103" fmla="*/ 71 h 178"/>
                <a:gd name="T104" fmla="*/ 79 w 111"/>
                <a:gd name="T105" fmla="*/ 65 h 178"/>
                <a:gd name="T106" fmla="*/ 66 w 111"/>
                <a:gd name="T107" fmla="*/ 63 h 178"/>
                <a:gd name="T108" fmla="*/ 59 w 111"/>
                <a:gd name="T109" fmla="*/ 57 h 178"/>
                <a:gd name="T110" fmla="*/ 57 w 111"/>
                <a:gd name="T111" fmla="*/ 48 h 178"/>
                <a:gd name="T112" fmla="*/ 50 w 111"/>
                <a:gd name="T113" fmla="*/ 41 h 178"/>
                <a:gd name="T114" fmla="*/ 50 w 111"/>
                <a:gd name="T115" fmla="*/ 30 h 178"/>
                <a:gd name="T116" fmla="*/ 54 w 111"/>
                <a:gd name="T117" fmla="*/ 23 h 178"/>
                <a:gd name="T118" fmla="*/ 62 w 111"/>
                <a:gd name="T119" fmla="*/ 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78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7" name="Freeform 286"/>
            <p:cNvSpPr>
              <a:spLocks noEditPoints="1"/>
            </p:cNvSpPr>
            <p:nvPr/>
          </p:nvSpPr>
          <p:spPr bwMode="auto">
            <a:xfrm>
              <a:off x="8190817" y="2065528"/>
              <a:ext cx="1870059" cy="1498202"/>
            </a:xfrm>
            <a:custGeom>
              <a:avLst/>
              <a:gdLst>
                <a:gd name="T0" fmla="*/ 314 w 531"/>
                <a:gd name="T1" fmla="*/ 425 h 425"/>
                <a:gd name="T2" fmla="*/ 326 w 531"/>
                <a:gd name="T3" fmla="*/ 402 h 425"/>
                <a:gd name="T4" fmla="*/ 341 w 531"/>
                <a:gd name="T5" fmla="*/ 303 h 425"/>
                <a:gd name="T6" fmla="*/ 406 w 531"/>
                <a:gd name="T7" fmla="*/ 277 h 425"/>
                <a:gd name="T8" fmla="*/ 383 w 531"/>
                <a:gd name="T9" fmla="*/ 233 h 425"/>
                <a:gd name="T10" fmla="*/ 528 w 531"/>
                <a:gd name="T11" fmla="*/ 82 h 425"/>
                <a:gd name="T12" fmla="*/ 518 w 531"/>
                <a:gd name="T13" fmla="*/ 70 h 425"/>
                <a:gd name="T14" fmla="*/ 495 w 531"/>
                <a:gd name="T15" fmla="*/ 63 h 425"/>
                <a:gd name="T16" fmla="*/ 468 w 531"/>
                <a:gd name="T17" fmla="*/ 38 h 425"/>
                <a:gd name="T18" fmla="*/ 440 w 531"/>
                <a:gd name="T19" fmla="*/ 4 h 425"/>
                <a:gd name="T20" fmla="*/ 407 w 531"/>
                <a:gd name="T21" fmla="*/ 14 h 425"/>
                <a:gd name="T22" fmla="*/ 399 w 531"/>
                <a:gd name="T23" fmla="*/ 46 h 425"/>
                <a:gd name="T24" fmla="*/ 368 w 531"/>
                <a:gd name="T25" fmla="*/ 76 h 425"/>
                <a:gd name="T26" fmla="*/ 403 w 531"/>
                <a:gd name="T27" fmla="*/ 89 h 425"/>
                <a:gd name="T28" fmla="*/ 356 w 531"/>
                <a:gd name="T29" fmla="*/ 106 h 425"/>
                <a:gd name="T30" fmla="*/ 329 w 531"/>
                <a:gd name="T31" fmla="*/ 126 h 425"/>
                <a:gd name="T32" fmla="*/ 288 w 531"/>
                <a:gd name="T33" fmla="*/ 147 h 425"/>
                <a:gd name="T34" fmla="*/ 229 w 531"/>
                <a:gd name="T35" fmla="*/ 141 h 425"/>
                <a:gd name="T36" fmla="*/ 188 w 531"/>
                <a:gd name="T37" fmla="*/ 118 h 425"/>
                <a:gd name="T38" fmla="*/ 163 w 531"/>
                <a:gd name="T39" fmla="*/ 91 h 425"/>
                <a:gd name="T40" fmla="*/ 133 w 531"/>
                <a:gd name="T41" fmla="*/ 64 h 425"/>
                <a:gd name="T42" fmla="*/ 96 w 531"/>
                <a:gd name="T43" fmla="*/ 80 h 425"/>
                <a:gd name="T44" fmla="*/ 74 w 531"/>
                <a:gd name="T45" fmla="*/ 109 h 425"/>
                <a:gd name="T46" fmla="*/ 62 w 531"/>
                <a:gd name="T47" fmla="*/ 141 h 425"/>
                <a:gd name="T48" fmla="*/ 14 w 531"/>
                <a:gd name="T49" fmla="*/ 167 h 425"/>
                <a:gd name="T50" fmla="*/ 9 w 531"/>
                <a:gd name="T51" fmla="*/ 185 h 425"/>
                <a:gd name="T52" fmla="*/ 10 w 531"/>
                <a:gd name="T53" fmla="*/ 211 h 425"/>
                <a:gd name="T54" fmla="*/ 49 w 531"/>
                <a:gd name="T55" fmla="*/ 220 h 425"/>
                <a:gd name="T56" fmla="*/ 44 w 531"/>
                <a:gd name="T57" fmla="*/ 246 h 425"/>
                <a:gd name="T58" fmla="*/ 52 w 531"/>
                <a:gd name="T59" fmla="*/ 273 h 425"/>
                <a:gd name="T60" fmla="*/ 76 w 531"/>
                <a:gd name="T61" fmla="*/ 290 h 425"/>
                <a:gd name="T62" fmla="*/ 107 w 531"/>
                <a:gd name="T63" fmla="*/ 308 h 425"/>
                <a:gd name="T64" fmla="*/ 144 w 531"/>
                <a:gd name="T65" fmla="*/ 312 h 425"/>
                <a:gd name="T66" fmla="*/ 182 w 531"/>
                <a:gd name="T67" fmla="*/ 307 h 425"/>
                <a:gd name="T68" fmla="*/ 207 w 531"/>
                <a:gd name="T69" fmla="*/ 315 h 425"/>
                <a:gd name="T70" fmla="*/ 220 w 531"/>
                <a:gd name="T71" fmla="*/ 336 h 425"/>
                <a:gd name="T72" fmla="*/ 218 w 531"/>
                <a:gd name="T73" fmla="*/ 362 h 425"/>
                <a:gd name="T74" fmla="*/ 228 w 531"/>
                <a:gd name="T75" fmla="*/ 375 h 425"/>
                <a:gd name="T76" fmla="*/ 249 w 531"/>
                <a:gd name="T77" fmla="*/ 388 h 425"/>
                <a:gd name="T78" fmla="*/ 279 w 531"/>
                <a:gd name="T79" fmla="*/ 368 h 425"/>
                <a:gd name="T80" fmla="*/ 303 w 531"/>
                <a:gd name="T81" fmla="*/ 386 h 425"/>
                <a:gd name="T82" fmla="*/ 322 w 531"/>
                <a:gd name="T83" fmla="*/ 399 h 425"/>
                <a:gd name="T84" fmla="*/ 335 w 531"/>
                <a:gd name="T85" fmla="*/ 381 h 425"/>
                <a:gd name="T86" fmla="*/ 356 w 531"/>
                <a:gd name="T87" fmla="*/ 373 h 425"/>
                <a:gd name="T88" fmla="*/ 375 w 531"/>
                <a:gd name="T89" fmla="*/ 366 h 425"/>
                <a:gd name="T90" fmla="*/ 388 w 531"/>
                <a:gd name="T91" fmla="*/ 351 h 425"/>
                <a:gd name="T92" fmla="*/ 399 w 531"/>
                <a:gd name="T93" fmla="*/ 333 h 425"/>
                <a:gd name="T94" fmla="*/ 412 w 531"/>
                <a:gd name="T95" fmla="*/ 313 h 425"/>
                <a:gd name="T96" fmla="*/ 422 w 531"/>
                <a:gd name="T97" fmla="*/ 291 h 425"/>
                <a:gd name="T98" fmla="*/ 408 w 531"/>
                <a:gd name="T99" fmla="*/ 271 h 425"/>
                <a:gd name="T100" fmla="*/ 404 w 531"/>
                <a:gd name="T101" fmla="*/ 221 h 425"/>
                <a:gd name="T102" fmla="*/ 426 w 531"/>
                <a:gd name="T103" fmla="*/ 208 h 425"/>
                <a:gd name="T104" fmla="*/ 400 w 531"/>
                <a:gd name="T105" fmla="*/ 206 h 425"/>
                <a:gd name="T106" fmla="*/ 386 w 531"/>
                <a:gd name="T107" fmla="*/ 183 h 425"/>
                <a:gd name="T108" fmla="*/ 426 w 531"/>
                <a:gd name="T109" fmla="*/ 162 h 425"/>
                <a:gd name="T110" fmla="*/ 441 w 531"/>
                <a:gd name="T111" fmla="*/ 173 h 425"/>
                <a:gd name="T112" fmla="*/ 464 w 531"/>
                <a:gd name="T113" fmla="*/ 145 h 425"/>
                <a:gd name="T114" fmla="*/ 487 w 531"/>
                <a:gd name="T115" fmla="*/ 139 h 425"/>
                <a:gd name="T116" fmla="*/ 501 w 531"/>
                <a:gd name="T117" fmla="*/ 119 h 425"/>
                <a:gd name="T118" fmla="*/ 236 w 531"/>
                <a:gd name="T119" fmla="*/ 2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425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8" name="Freeform 287"/>
            <p:cNvSpPr>
              <a:spLocks noEditPoints="1"/>
            </p:cNvSpPr>
            <p:nvPr/>
          </p:nvSpPr>
          <p:spPr bwMode="auto">
            <a:xfrm>
              <a:off x="8190817" y="2065528"/>
              <a:ext cx="1870059" cy="1498202"/>
            </a:xfrm>
            <a:custGeom>
              <a:avLst/>
              <a:gdLst>
                <a:gd name="T0" fmla="*/ 314 w 531"/>
                <a:gd name="T1" fmla="*/ 425 h 425"/>
                <a:gd name="T2" fmla="*/ 326 w 531"/>
                <a:gd name="T3" fmla="*/ 402 h 425"/>
                <a:gd name="T4" fmla="*/ 341 w 531"/>
                <a:gd name="T5" fmla="*/ 303 h 425"/>
                <a:gd name="T6" fmla="*/ 406 w 531"/>
                <a:gd name="T7" fmla="*/ 277 h 425"/>
                <a:gd name="T8" fmla="*/ 383 w 531"/>
                <a:gd name="T9" fmla="*/ 233 h 425"/>
                <a:gd name="T10" fmla="*/ 528 w 531"/>
                <a:gd name="T11" fmla="*/ 82 h 425"/>
                <a:gd name="T12" fmla="*/ 518 w 531"/>
                <a:gd name="T13" fmla="*/ 70 h 425"/>
                <a:gd name="T14" fmla="*/ 495 w 531"/>
                <a:gd name="T15" fmla="*/ 63 h 425"/>
                <a:gd name="T16" fmla="*/ 468 w 531"/>
                <a:gd name="T17" fmla="*/ 38 h 425"/>
                <a:gd name="T18" fmla="*/ 440 w 531"/>
                <a:gd name="T19" fmla="*/ 4 h 425"/>
                <a:gd name="T20" fmla="*/ 407 w 531"/>
                <a:gd name="T21" fmla="*/ 14 h 425"/>
                <a:gd name="T22" fmla="*/ 399 w 531"/>
                <a:gd name="T23" fmla="*/ 46 h 425"/>
                <a:gd name="T24" fmla="*/ 368 w 531"/>
                <a:gd name="T25" fmla="*/ 76 h 425"/>
                <a:gd name="T26" fmla="*/ 403 w 531"/>
                <a:gd name="T27" fmla="*/ 89 h 425"/>
                <a:gd name="T28" fmla="*/ 356 w 531"/>
                <a:gd name="T29" fmla="*/ 106 h 425"/>
                <a:gd name="T30" fmla="*/ 329 w 531"/>
                <a:gd name="T31" fmla="*/ 126 h 425"/>
                <a:gd name="T32" fmla="*/ 288 w 531"/>
                <a:gd name="T33" fmla="*/ 147 h 425"/>
                <a:gd name="T34" fmla="*/ 229 w 531"/>
                <a:gd name="T35" fmla="*/ 141 h 425"/>
                <a:gd name="T36" fmla="*/ 188 w 531"/>
                <a:gd name="T37" fmla="*/ 118 h 425"/>
                <a:gd name="T38" fmla="*/ 163 w 531"/>
                <a:gd name="T39" fmla="*/ 91 h 425"/>
                <a:gd name="T40" fmla="*/ 133 w 531"/>
                <a:gd name="T41" fmla="*/ 64 h 425"/>
                <a:gd name="T42" fmla="*/ 96 w 531"/>
                <a:gd name="T43" fmla="*/ 80 h 425"/>
                <a:gd name="T44" fmla="*/ 74 w 531"/>
                <a:gd name="T45" fmla="*/ 109 h 425"/>
                <a:gd name="T46" fmla="*/ 62 w 531"/>
                <a:gd name="T47" fmla="*/ 141 h 425"/>
                <a:gd name="T48" fmla="*/ 14 w 531"/>
                <a:gd name="T49" fmla="*/ 167 h 425"/>
                <a:gd name="T50" fmla="*/ 9 w 531"/>
                <a:gd name="T51" fmla="*/ 185 h 425"/>
                <a:gd name="T52" fmla="*/ 10 w 531"/>
                <a:gd name="T53" fmla="*/ 211 h 425"/>
                <a:gd name="T54" fmla="*/ 49 w 531"/>
                <a:gd name="T55" fmla="*/ 220 h 425"/>
                <a:gd name="T56" fmla="*/ 44 w 531"/>
                <a:gd name="T57" fmla="*/ 246 h 425"/>
                <a:gd name="T58" fmla="*/ 52 w 531"/>
                <a:gd name="T59" fmla="*/ 273 h 425"/>
                <a:gd name="T60" fmla="*/ 76 w 531"/>
                <a:gd name="T61" fmla="*/ 290 h 425"/>
                <a:gd name="T62" fmla="*/ 107 w 531"/>
                <a:gd name="T63" fmla="*/ 308 h 425"/>
                <a:gd name="T64" fmla="*/ 144 w 531"/>
                <a:gd name="T65" fmla="*/ 312 h 425"/>
                <a:gd name="T66" fmla="*/ 182 w 531"/>
                <a:gd name="T67" fmla="*/ 307 h 425"/>
                <a:gd name="T68" fmla="*/ 207 w 531"/>
                <a:gd name="T69" fmla="*/ 315 h 425"/>
                <a:gd name="T70" fmla="*/ 220 w 531"/>
                <a:gd name="T71" fmla="*/ 336 h 425"/>
                <a:gd name="T72" fmla="*/ 218 w 531"/>
                <a:gd name="T73" fmla="*/ 362 h 425"/>
                <a:gd name="T74" fmla="*/ 228 w 531"/>
                <a:gd name="T75" fmla="*/ 375 h 425"/>
                <a:gd name="T76" fmla="*/ 249 w 531"/>
                <a:gd name="T77" fmla="*/ 388 h 425"/>
                <a:gd name="T78" fmla="*/ 279 w 531"/>
                <a:gd name="T79" fmla="*/ 368 h 425"/>
                <a:gd name="T80" fmla="*/ 303 w 531"/>
                <a:gd name="T81" fmla="*/ 386 h 425"/>
                <a:gd name="T82" fmla="*/ 322 w 531"/>
                <a:gd name="T83" fmla="*/ 399 h 425"/>
                <a:gd name="T84" fmla="*/ 335 w 531"/>
                <a:gd name="T85" fmla="*/ 381 h 425"/>
                <a:gd name="T86" fmla="*/ 356 w 531"/>
                <a:gd name="T87" fmla="*/ 373 h 425"/>
                <a:gd name="T88" fmla="*/ 375 w 531"/>
                <a:gd name="T89" fmla="*/ 366 h 425"/>
                <a:gd name="T90" fmla="*/ 388 w 531"/>
                <a:gd name="T91" fmla="*/ 351 h 425"/>
                <a:gd name="T92" fmla="*/ 399 w 531"/>
                <a:gd name="T93" fmla="*/ 333 h 425"/>
                <a:gd name="T94" fmla="*/ 412 w 531"/>
                <a:gd name="T95" fmla="*/ 313 h 425"/>
                <a:gd name="T96" fmla="*/ 422 w 531"/>
                <a:gd name="T97" fmla="*/ 291 h 425"/>
                <a:gd name="T98" fmla="*/ 408 w 531"/>
                <a:gd name="T99" fmla="*/ 271 h 425"/>
                <a:gd name="T100" fmla="*/ 404 w 531"/>
                <a:gd name="T101" fmla="*/ 221 h 425"/>
                <a:gd name="T102" fmla="*/ 426 w 531"/>
                <a:gd name="T103" fmla="*/ 208 h 425"/>
                <a:gd name="T104" fmla="*/ 400 w 531"/>
                <a:gd name="T105" fmla="*/ 206 h 425"/>
                <a:gd name="T106" fmla="*/ 386 w 531"/>
                <a:gd name="T107" fmla="*/ 183 h 425"/>
                <a:gd name="T108" fmla="*/ 426 w 531"/>
                <a:gd name="T109" fmla="*/ 162 h 425"/>
                <a:gd name="T110" fmla="*/ 441 w 531"/>
                <a:gd name="T111" fmla="*/ 173 h 425"/>
                <a:gd name="T112" fmla="*/ 464 w 531"/>
                <a:gd name="T113" fmla="*/ 145 h 425"/>
                <a:gd name="T114" fmla="*/ 487 w 531"/>
                <a:gd name="T115" fmla="*/ 139 h 425"/>
                <a:gd name="T116" fmla="*/ 501 w 531"/>
                <a:gd name="T117" fmla="*/ 119 h 425"/>
                <a:gd name="T118" fmla="*/ 236 w 531"/>
                <a:gd name="T119" fmla="*/ 2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425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9" name="Freeform 288"/>
            <p:cNvSpPr>
              <a:spLocks noEditPoints="1"/>
            </p:cNvSpPr>
            <p:nvPr/>
          </p:nvSpPr>
          <p:spPr bwMode="auto">
            <a:xfrm>
              <a:off x="3667468" y="4902052"/>
              <a:ext cx="271258" cy="1625748"/>
            </a:xfrm>
            <a:custGeom>
              <a:avLst/>
              <a:gdLst>
                <a:gd name="T0" fmla="*/ 52 w 77"/>
                <a:gd name="T1" fmla="*/ 0 h 461"/>
                <a:gd name="T2" fmla="*/ 49 w 77"/>
                <a:gd name="T3" fmla="*/ 42 h 461"/>
                <a:gd name="T4" fmla="*/ 44 w 77"/>
                <a:gd name="T5" fmla="*/ 85 h 461"/>
                <a:gd name="T6" fmla="*/ 41 w 77"/>
                <a:gd name="T7" fmla="*/ 115 h 461"/>
                <a:gd name="T8" fmla="*/ 39 w 77"/>
                <a:gd name="T9" fmla="*/ 158 h 461"/>
                <a:gd name="T10" fmla="*/ 29 w 77"/>
                <a:gd name="T11" fmla="*/ 203 h 461"/>
                <a:gd name="T12" fmla="*/ 20 w 77"/>
                <a:gd name="T13" fmla="*/ 233 h 461"/>
                <a:gd name="T14" fmla="*/ 19 w 77"/>
                <a:gd name="T15" fmla="*/ 264 h 461"/>
                <a:gd name="T16" fmla="*/ 28 w 77"/>
                <a:gd name="T17" fmla="*/ 279 h 461"/>
                <a:gd name="T18" fmla="*/ 26 w 77"/>
                <a:gd name="T19" fmla="*/ 304 h 461"/>
                <a:gd name="T20" fmla="*/ 21 w 77"/>
                <a:gd name="T21" fmla="*/ 326 h 461"/>
                <a:gd name="T22" fmla="*/ 13 w 77"/>
                <a:gd name="T23" fmla="*/ 333 h 461"/>
                <a:gd name="T24" fmla="*/ 4 w 77"/>
                <a:gd name="T25" fmla="*/ 344 h 461"/>
                <a:gd name="T26" fmla="*/ 14 w 77"/>
                <a:gd name="T27" fmla="*/ 353 h 461"/>
                <a:gd name="T28" fmla="*/ 14 w 77"/>
                <a:gd name="T29" fmla="*/ 375 h 461"/>
                <a:gd name="T30" fmla="*/ 10 w 77"/>
                <a:gd name="T31" fmla="*/ 387 h 461"/>
                <a:gd name="T32" fmla="*/ 17 w 77"/>
                <a:gd name="T33" fmla="*/ 400 h 461"/>
                <a:gd name="T34" fmla="*/ 4 w 77"/>
                <a:gd name="T35" fmla="*/ 412 h 461"/>
                <a:gd name="T36" fmla="*/ 11 w 77"/>
                <a:gd name="T37" fmla="*/ 419 h 461"/>
                <a:gd name="T38" fmla="*/ 23 w 77"/>
                <a:gd name="T39" fmla="*/ 404 h 461"/>
                <a:gd name="T40" fmla="*/ 21 w 77"/>
                <a:gd name="T41" fmla="*/ 410 h 461"/>
                <a:gd name="T42" fmla="*/ 17 w 77"/>
                <a:gd name="T43" fmla="*/ 430 h 461"/>
                <a:gd name="T44" fmla="*/ 29 w 77"/>
                <a:gd name="T45" fmla="*/ 436 h 461"/>
                <a:gd name="T46" fmla="*/ 37 w 77"/>
                <a:gd name="T47" fmla="*/ 432 h 461"/>
                <a:gd name="T48" fmla="*/ 46 w 77"/>
                <a:gd name="T49" fmla="*/ 409 h 461"/>
                <a:gd name="T50" fmla="*/ 21 w 77"/>
                <a:gd name="T51" fmla="*/ 369 h 461"/>
                <a:gd name="T52" fmla="*/ 32 w 77"/>
                <a:gd name="T53" fmla="*/ 324 h 461"/>
                <a:gd name="T54" fmla="*/ 34 w 77"/>
                <a:gd name="T55" fmla="*/ 276 h 461"/>
                <a:gd name="T56" fmla="*/ 37 w 77"/>
                <a:gd name="T57" fmla="*/ 219 h 461"/>
                <a:gd name="T58" fmla="*/ 50 w 77"/>
                <a:gd name="T59" fmla="*/ 162 h 461"/>
                <a:gd name="T60" fmla="*/ 64 w 77"/>
                <a:gd name="T61" fmla="*/ 95 h 461"/>
                <a:gd name="T62" fmla="*/ 66 w 77"/>
                <a:gd name="T63" fmla="*/ 444 h 461"/>
                <a:gd name="T64" fmla="*/ 49 w 77"/>
                <a:gd name="T65" fmla="*/ 427 h 461"/>
                <a:gd name="T66" fmla="*/ 42 w 77"/>
                <a:gd name="T67" fmla="*/ 440 h 461"/>
                <a:gd name="T68" fmla="*/ 34 w 77"/>
                <a:gd name="T69" fmla="*/ 432 h 461"/>
                <a:gd name="T70" fmla="*/ 31 w 77"/>
                <a:gd name="T71" fmla="*/ 444 h 461"/>
                <a:gd name="T72" fmla="*/ 53 w 77"/>
                <a:gd name="T73" fmla="*/ 448 h 461"/>
                <a:gd name="T74" fmla="*/ 71 w 77"/>
                <a:gd name="T75" fmla="*/ 446 h 461"/>
                <a:gd name="T76" fmla="*/ 67 w 77"/>
                <a:gd name="T77" fmla="*/ 458 h 461"/>
                <a:gd name="T78" fmla="*/ 52 w 77"/>
                <a:gd name="T79" fmla="*/ 450 h 461"/>
                <a:gd name="T80" fmla="*/ 54 w 77"/>
                <a:gd name="T81" fmla="*/ 452 h 461"/>
                <a:gd name="T82" fmla="*/ 41 w 77"/>
                <a:gd name="T83" fmla="*/ 448 h 461"/>
                <a:gd name="T84" fmla="*/ 27 w 77"/>
                <a:gd name="T85" fmla="*/ 422 h 461"/>
                <a:gd name="T86" fmla="*/ 32 w 77"/>
                <a:gd name="T87" fmla="*/ 417 h 461"/>
                <a:gd name="T88" fmla="*/ 7 w 77"/>
                <a:gd name="T89" fmla="*/ 402 h 461"/>
                <a:gd name="T90" fmla="*/ 8 w 77"/>
                <a:gd name="T91" fmla="*/ 392 h 461"/>
                <a:gd name="T92" fmla="*/ 13 w 77"/>
                <a:gd name="T93" fmla="*/ 393 h 461"/>
                <a:gd name="T94" fmla="*/ 7 w 77"/>
                <a:gd name="T95" fmla="*/ 387 h 461"/>
                <a:gd name="T96" fmla="*/ 2 w 77"/>
                <a:gd name="T97" fmla="*/ 369 h 461"/>
                <a:gd name="T98" fmla="*/ 6 w 77"/>
                <a:gd name="T99" fmla="*/ 383 h 461"/>
                <a:gd name="T100" fmla="*/ 12 w 77"/>
                <a:gd name="T101" fmla="*/ 320 h 461"/>
                <a:gd name="T102" fmla="*/ 18 w 77"/>
                <a:gd name="T103" fmla="*/ 328 h 461"/>
                <a:gd name="T104" fmla="*/ 16 w 77"/>
                <a:gd name="T105" fmla="*/ 317 h 461"/>
                <a:gd name="T106" fmla="*/ 14 w 77"/>
                <a:gd name="T107" fmla="*/ 311 h 461"/>
                <a:gd name="T108" fmla="*/ 20 w 77"/>
                <a:gd name="T109" fmla="*/ 297 h 461"/>
                <a:gd name="T110" fmla="*/ 19 w 77"/>
                <a:gd name="T111" fmla="*/ 27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7" h="461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0" name="Freeform 289"/>
            <p:cNvSpPr>
              <a:spLocks noEditPoints="1"/>
            </p:cNvSpPr>
            <p:nvPr/>
          </p:nvSpPr>
          <p:spPr bwMode="auto">
            <a:xfrm>
              <a:off x="3667468" y="4902052"/>
              <a:ext cx="271258" cy="1625748"/>
            </a:xfrm>
            <a:custGeom>
              <a:avLst/>
              <a:gdLst>
                <a:gd name="T0" fmla="*/ 52 w 77"/>
                <a:gd name="T1" fmla="*/ 0 h 461"/>
                <a:gd name="T2" fmla="*/ 49 w 77"/>
                <a:gd name="T3" fmla="*/ 42 h 461"/>
                <a:gd name="T4" fmla="*/ 44 w 77"/>
                <a:gd name="T5" fmla="*/ 85 h 461"/>
                <a:gd name="T6" fmla="*/ 41 w 77"/>
                <a:gd name="T7" fmla="*/ 115 h 461"/>
                <a:gd name="T8" fmla="*/ 39 w 77"/>
                <a:gd name="T9" fmla="*/ 158 h 461"/>
                <a:gd name="T10" fmla="*/ 29 w 77"/>
                <a:gd name="T11" fmla="*/ 203 h 461"/>
                <a:gd name="T12" fmla="*/ 20 w 77"/>
                <a:gd name="T13" fmla="*/ 233 h 461"/>
                <a:gd name="T14" fmla="*/ 19 w 77"/>
                <a:gd name="T15" fmla="*/ 264 h 461"/>
                <a:gd name="T16" fmla="*/ 28 w 77"/>
                <a:gd name="T17" fmla="*/ 279 h 461"/>
                <a:gd name="T18" fmla="*/ 26 w 77"/>
                <a:gd name="T19" fmla="*/ 304 h 461"/>
                <a:gd name="T20" fmla="*/ 21 w 77"/>
                <a:gd name="T21" fmla="*/ 326 h 461"/>
                <a:gd name="T22" fmla="*/ 13 w 77"/>
                <a:gd name="T23" fmla="*/ 333 h 461"/>
                <a:gd name="T24" fmla="*/ 4 w 77"/>
                <a:gd name="T25" fmla="*/ 344 h 461"/>
                <a:gd name="T26" fmla="*/ 14 w 77"/>
                <a:gd name="T27" fmla="*/ 353 h 461"/>
                <a:gd name="T28" fmla="*/ 14 w 77"/>
                <a:gd name="T29" fmla="*/ 375 h 461"/>
                <a:gd name="T30" fmla="*/ 10 w 77"/>
                <a:gd name="T31" fmla="*/ 387 h 461"/>
                <a:gd name="T32" fmla="*/ 17 w 77"/>
                <a:gd name="T33" fmla="*/ 400 h 461"/>
                <a:gd name="T34" fmla="*/ 4 w 77"/>
                <a:gd name="T35" fmla="*/ 412 h 461"/>
                <a:gd name="T36" fmla="*/ 11 w 77"/>
                <a:gd name="T37" fmla="*/ 419 h 461"/>
                <a:gd name="T38" fmla="*/ 23 w 77"/>
                <a:gd name="T39" fmla="*/ 404 h 461"/>
                <a:gd name="T40" fmla="*/ 21 w 77"/>
                <a:gd name="T41" fmla="*/ 410 h 461"/>
                <a:gd name="T42" fmla="*/ 17 w 77"/>
                <a:gd name="T43" fmla="*/ 430 h 461"/>
                <a:gd name="T44" fmla="*/ 29 w 77"/>
                <a:gd name="T45" fmla="*/ 436 h 461"/>
                <a:gd name="T46" fmla="*/ 37 w 77"/>
                <a:gd name="T47" fmla="*/ 432 h 461"/>
                <a:gd name="T48" fmla="*/ 46 w 77"/>
                <a:gd name="T49" fmla="*/ 409 h 461"/>
                <a:gd name="T50" fmla="*/ 21 w 77"/>
                <a:gd name="T51" fmla="*/ 369 h 461"/>
                <a:gd name="T52" fmla="*/ 32 w 77"/>
                <a:gd name="T53" fmla="*/ 324 h 461"/>
                <a:gd name="T54" fmla="*/ 34 w 77"/>
                <a:gd name="T55" fmla="*/ 276 h 461"/>
                <a:gd name="T56" fmla="*/ 37 w 77"/>
                <a:gd name="T57" fmla="*/ 219 h 461"/>
                <a:gd name="T58" fmla="*/ 50 w 77"/>
                <a:gd name="T59" fmla="*/ 162 h 461"/>
                <a:gd name="T60" fmla="*/ 64 w 77"/>
                <a:gd name="T61" fmla="*/ 95 h 461"/>
                <a:gd name="T62" fmla="*/ 66 w 77"/>
                <a:gd name="T63" fmla="*/ 444 h 461"/>
                <a:gd name="T64" fmla="*/ 49 w 77"/>
                <a:gd name="T65" fmla="*/ 427 h 461"/>
                <a:gd name="T66" fmla="*/ 42 w 77"/>
                <a:gd name="T67" fmla="*/ 440 h 461"/>
                <a:gd name="T68" fmla="*/ 34 w 77"/>
                <a:gd name="T69" fmla="*/ 432 h 461"/>
                <a:gd name="T70" fmla="*/ 31 w 77"/>
                <a:gd name="T71" fmla="*/ 444 h 461"/>
                <a:gd name="T72" fmla="*/ 53 w 77"/>
                <a:gd name="T73" fmla="*/ 448 h 461"/>
                <a:gd name="T74" fmla="*/ 71 w 77"/>
                <a:gd name="T75" fmla="*/ 446 h 461"/>
                <a:gd name="T76" fmla="*/ 67 w 77"/>
                <a:gd name="T77" fmla="*/ 458 h 461"/>
                <a:gd name="T78" fmla="*/ 52 w 77"/>
                <a:gd name="T79" fmla="*/ 450 h 461"/>
                <a:gd name="T80" fmla="*/ 54 w 77"/>
                <a:gd name="T81" fmla="*/ 452 h 461"/>
                <a:gd name="T82" fmla="*/ 41 w 77"/>
                <a:gd name="T83" fmla="*/ 448 h 461"/>
                <a:gd name="T84" fmla="*/ 27 w 77"/>
                <a:gd name="T85" fmla="*/ 422 h 461"/>
                <a:gd name="T86" fmla="*/ 32 w 77"/>
                <a:gd name="T87" fmla="*/ 417 h 461"/>
                <a:gd name="T88" fmla="*/ 7 w 77"/>
                <a:gd name="T89" fmla="*/ 402 h 461"/>
                <a:gd name="T90" fmla="*/ 8 w 77"/>
                <a:gd name="T91" fmla="*/ 392 h 461"/>
                <a:gd name="T92" fmla="*/ 13 w 77"/>
                <a:gd name="T93" fmla="*/ 393 h 461"/>
                <a:gd name="T94" fmla="*/ 7 w 77"/>
                <a:gd name="T95" fmla="*/ 387 h 461"/>
                <a:gd name="T96" fmla="*/ 2 w 77"/>
                <a:gd name="T97" fmla="*/ 369 h 461"/>
                <a:gd name="T98" fmla="*/ 6 w 77"/>
                <a:gd name="T99" fmla="*/ 383 h 461"/>
                <a:gd name="T100" fmla="*/ 12 w 77"/>
                <a:gd name="T101" fmla="*/ 320 h 461"/>
                <a:gd name="T102" fmla="*/ 18 w 77"/>
                <a:gd name="T103" fmla="*/ 328 h 461"/>
                <a:gd name="T104" fmla="*/ 16 w 77"/>
                <a:gd name="T105" fmla="*/ 317 h 461"/>
                <a:gd name="T106" fmla="*/ 14 w 77"/>
                <a:gd name="T107" fmla="*/ 311 h 461"/>
                <a:gd name="T108" fmla="*/ 20 w 77"/>
                <a:gd name="T109" fmla="*/ 297 h 461"/>
                <a:gd name="T110" fmla="*/ 19 w 77"/>
                <a:gd name="T111" fmla="*/ 27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7" h="461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1" name="Freeform 290"/>
            <p:cNvSpPr>
              <a:spLocks noEditPoints="1"/>
            </p:cNvSpPr>
            <p:nvPr/>
          </p:nvSpPr>
          <p:spPr bwMode="auto">
            <a:xfrm>
              <a:off x="6390819" y="3326604"/>
              <a:ext cx="319760" cy="625149"/>
            </a:xfrm>
            <a:custGeom>
              <a:avLst/>
              <a:gdLst>
                <a:gd name="T0" fmla="*/ 11 w 91"/>
                <a:gd name="T1" fmla="*/ 118 h 177"/>
                <a:gd name="T2" fmla="*/ 13 w 91"/>
                <a:gd name="T3" fmla="*/ 127 h 177"/>
                <a:gd name="T4" fmla="*/ 12 w 91"/>
                <a:gd name="T5" fmla="*/ 133 h 177"/>
                <a:gd name="T6" fmla="*/ 15 w 91"/>
                <a:gd name="T7" fmla="*/ 146 h 177"/>
                <a:gd name="T8" fmla="*/ 5 w 91"/>
                <a:gd name="T9" fmla="*/ 150 h 177"/>
                <a:gd name="T10" fmla="*/ 10 w 91"/>
                <a:gd name="T11" fmla="*/ 163 h 177"/>
                <a:gd name="T12" fmla="*/ 10 w 91"/>
                <a:gd name="T13" fmla="*/ 177 h 177"/>
                <a:gd name="T14" fmla="*/ 17 w 91"/>
                <a:gd name="T15" fmla="*/ 177 h 177"/>
                <a:gd name="T16" fmla="*/ 24 w 91"/>
                <a:gd name="T17" fmla="*/ 175 h 177"/>
                <a:gd name="T18" fmla="*/ 41 w 91"/>
                <a:gd name="T19" fmla="*/ 168 h 177"/>
                <a:gd name="T20" fmla="*/ 45 w 91"/>
                <a:gd name="T21" fmla="*/ 159 h 177"/>
                <a:gd name="T22" fmla="*/ 61 w 91"/>
                <a:gd name="T23" fmla="*/ 152 h 177"/>
                <a:gd name="T24" fmla="*/ 69 w 91"/>
                <a:gd name="T25" fmla="*/ 146 h 177"/>
                <a:gd name="T26" fmla="*/ 76 w 91"/>
                <a:gd name="T27" fmla="*/ 139 h 177"/>
                <a:gd name="T28" fmla="*/ 74 w 91"/>
                <a:gd name="T29" fmla="*/ 131 h 177"/>
                <a:gd name="T30" fmla="*/ 73 w 91"/>
                <a:gd name="T31" fmla="*/ 125 h 177"/>
                <a:gd name="T32" fmla="*/ 72 w 91"/>
                <a:gd name="T33" fmla="*/ 117 h 177"/>
                <a:gd name="T34" fmla="*/ 69 w 91"/>
                <a:gd name="T35" fmla="*/ 114 h 177"/>
                <a:gd name="T36" fmla="*/ 73 w 91"/>
                <a:gd name="T37" fmla="*/ 106 h 177"/>
                <a:gd name="T38" fmla="*/ 77 w 91"/>
                <a:gd name="T39" fmla="*/ 96 h 177"/>
                <a:gd name="T40" fmla="*/ 80 w 91"/>
                <a:gd name="T41" fmla="*/ 86 h 177"/>
                <a:gd name="T42" fmla="*/ 91 w 91"/>
                <a:gd name="T43" fmla="*/ 85 h 177"/>
                <a:gd name="T44" fmla="*/ 16 w 91"/>
                <a:gd name="T45" fmla="*/ 0 h 177"/>
                <a:gd name="T46" fmla="*/ 13 w 91"/>
                <a:gd name="T47" fmla="*/ 28 h 177"/>
                <a:gd name="T48" fmla="*/ 13 w 91"/>
                <a:gd name="T49" fmla="*/ 46 h 177"/>
                <a:gd name="T50" fmla="*/ 0 w 91"/>
                <a:gd name="T51" fmla="*/ 93 h 177"/>
                <a:gd name="T52" fmla="*/ 5 w 91"/>
                <a:gd name="T53" fmla="*/ 112 h 177"/>
                <a:gd name="T54" fmla="*/ 4 w 91"/>
                <a:gd name="T55" fmla="*/ 103 h 177"/>
                <a:gd name="T56" fmla="*/ 8 w 91"/>
                <a:gd name="T57" fmla="*/ 108 h 177"/>
                <a:gd name="T58" fmla="*/ 15 w 91"/>
                <a:gd name="T59" fmla="*/ 112 h 177"/>
                <a:gd name="T60" fmla="*/ 12 w 91"/>
                <a:gd name="T61" fmla="*/ 110 h 177"/>
                <a:gd name="T62" fmla="*/ 1 w 91"/>
                <a:gd name="T63" fmla="*/ 10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77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2" name="Freeform 291"/>
            <p:cNvSpPr>
              <a:spLocks noEditPoints="1"/>
            </p:cNvSpPr>
            <p:nvPr/>
          </p:nvSpPr>
          <p:spPr bwMode="auto">
            <a:xfrm>
              <a:off x="6390819" y="3326604"/>
              <a:ext cx="319760" cy="625149"/>
            </a:xfrm>
            <a:custGeom>
              <a:avLst/>
              <a:gdLst>
                <a:gd name="T0" fmla="*/ 11 w 91"/>
                <a:gd name="T1" fmla="*/ 118 h 177"/>
                <a:gd name="T2" fmla="*/ 13 w 91"/>
                <a:gd name="T3" fmla="*/ 127 h 177"/>
                <a:gd name="T4" fmla="*/ 12 w 91"/>
                <a:gd name="T5" fmla="*/ 133 h 177"/>
                <a:gd name="T6" fmla="*/ 15 w 91"/>
                <a:gd name="T7" fmla="*/ 146 h 177"/>
                <a:gd name="T8" fmla="*/ 5 w 91"/>
                <a:gd name="T9" fmla="*/ 150 h 177"/>
                <a:gd name="T10" fmla="*/ 10 w 91"/>
                <a:gd name="T11" fmla="*/ 163 h 177"/>
                <a:gd name="T12" fmla="*/ 10 w 91"/>
                <a:gd name="T13" fmla="*/ 177 h 177"/>
                <a:gd name="T14" fmla="*/ 17 w 91"/>
                <a:gd name="T15" fmla="*/ 177 h 177"/>
                <a:gd name="T16" fmla="*/ 24 w 91"/>
                <a:gd name="T17" fmla="*/ 175 h 177"/>
                <a:gd name="T18" fmla="*/ 41 w 91"/>
                <a:gd name="T19" fmla="*/ 168 h 177"/>
                <a:gd name="T20" fmla="*/ 45 w 91"/>
                <a:gd name="T21" fmla="*/ 159 h 177"/>
                <a:gd name="T22" fmla="*/ 61 w 91"/>
                <a:gd name="T23" fmla="*/ 152 h 177"/>
                <a:gd name="T24" fmla="*/ 69 w 91"/>
                <a:gd name="T25" fmla="*/ 146 h 177"/>
                <a:gd name="T26" fmla="*/ 76 w 91"/>
                <a:gd name="T27" fmla="*/ 139 h 177"/>
                <a:gd name="T28" fmla="*/ 74 w 91"/>
                <a:gd name="T29" fmla="*/ 131 h 177"/>
                <a:gd name="T30" fmla="*/ 73 w 91"/>
                <a:gd name="T31" fmla="*/ 125 h 177"/>
                <a:gd name="T32" fmla="*/ 72 w 91"/>
                <a:gd name="T33" fmla="*/ 117 h 177"/>
                <a:gd name="T34" fmla="*/ 69 w 91"/>
                <a:gd name="T35" fmla="*/ 114 h 177"/>
                <a:gd name="T36" fmla="*/ 73 w 91"/>
                <a:gd name="T37" fmla="*/ 106 h 177"/>
                <a:gd name="T38" fmla="*/ 77 w 91"/>
                <a:gd name="T39" fmla="*/ 96 h 177"/>
                <a:gd name="T40" fmla="*/ 80 w 91"/>
                <a:gd name="T41" fmla="*/ 86 h 177"/>
                <a:gd name="T42" fmla="*/ 91 w 91"/>
                <a:gd name="T43" fmla="*/ 85 h 177"/>
                <a:gd name="T44" fmla="*/ 16 w 91"/>
                <a:gd name="T45" fmla="*/ 0 h 177"/>
                <a:gd name="T46" fmla="*/ 13 w 91"/>
                <a:gd name="T47" fmla="*/ 28 h 177"/>
                <a:gd name="T48" fmla="*/ 13 w 91"/>
                <a:gd name="T49" fmla="*/ 46 h 177"/>
                <a:gd name="T50" fmla="*/ 0 w 91"/>
                <a:gd name="T51" fmla="*/ 93 h 177"/>
                <a:gd name="T52" fmla="*/ 5 w 91"/>
                <a:gd name="T53" fmla="*/ 112 h 177"/>
                <a:gd name="T54" fmla="*/ 4 w 91"/>
                <a:gd name="T55" fmla="*/ 103 h 177"/>
                <a:gd name="T56" fmla="*/ 8 w 91"/>
                <a:gd name="T57" fmla="*/ 108 h 177"/>
                <a:gd name="T58" fmla="*/ 15 w 91"/>
                <a:gd name="T59" fmla="*/ 112 h 177"/>
                <a:gd name="T60" fmla="*/ 12 w 91"/>
                <a:gd name="T61" fmla="*/ 110 h 177"/>
                <a:gd name="T62" fmla="*/ 1 w 91"/>
                <a:gd name="T63" fmla="*/ 10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77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3" name="Freeform 292"/>
            <p:cNvSpPr>
              <a:spLocks/>
            </p:cNvSpPr>
            <p:nvPr/>
          </p:nvSpPr>
          <p:spPr bwMode="auto">
            <a:xfrm>
              <a:off x="6390819" y="3817024"/>
              <a:ext cx="407785" cy="296407"/>
            </a:xfrm>
            <a:custGeom>
              <a:avLst/>
              <a:gdLst>
                <a:gd name="T0" fmla="*/ 41 w 116"/>
                <a:gd name="T1" fmla="*/ 77 h 84"/>
                <a:gd name="T2" fmla="*/ 42 w 116"/>
                <a:gd name="T3" fmla="*/ 68 h 84"/>
                <a:gd name="T4" fmla="*/ 46 w 116"/>
                <a:gd name="T5" fmla="*/ 64 h 84"/>
                <a:gd name="T6" fmla="*/ 50 w 116"/>
                <a:gd name="T7" fmla="*/ 59 h 84"/>
                <a:gd name="T8" fmla="*/ 56 w 116"/>
                <a:gd name="T9" fmla="*/ 59 h 84"/>
                <a:gd name="T10" fmla="*/ 62 w 116"/>
                <a:gd name="T11" fmla="*/ 64 h 84"/>
                <a:gd name="T12" fmla="*/ 69 w 116"/>
                <a:gd name="T13" fmla="*/ 65 h 84"/>
                <a:gd name="T14" fmla="*/ 75 w 116"/>
                <a:gd name="T15" fmla="*/ 66 h 84"/>
                <a:gd name="T16" fmla="*/ 80 w 116"/>
                <a:gd name="T17" fmla="*/ 67 h 84"/>
                <a:gd name="T18" fmla="*/ 82 w 116"/>
                <a:gd name="T19" fmla="*/ 62 h 84"/>
                <a:gd name="T20" fmla="*/ 87 w 116"/>
                <a:gd name="T21" fmla="*/ 64 h 84"/>
                <a:gd name="T22" fmla="*/ 92 w 116"/>
                <a:gd name="T23" fmla="*/ 63 h 84"/>
                <a:gd name="T24" fmla="*/ 94 w 116"/>
                <a:gd name="T25" fmla="*/ 60 h 84"/>
                <a:gd name="T26" fmla="*/ 97 w 116"/>
                <a:gd name="T27" fmla="*/ 61 h 84"/>
                <a:gd name="T28" fmla="*/ 101 w 116"/>
                <a:gd name="T29" fmla="*/ 57 h 84"/>
                <a:gd name="T30" fmla="*/ 108 w 116"/>
                <a:gd name="T31" fmla="*/ 57 h 84"/>
                <a:gd name="T32" fmla="*/ 111 w 116"/>
                <a:gd name="T33" fmla="*/ 59 h 84"/>
                <a:gd name="T34" fmla="*/ 116 w 116"/>
                <a:gd name="T35" fmla="*/ 58 h 84"/>
                <a:gd name="T36" fmla="*/ 114 w 116"/>
                <a:gd name="T37" fmla="*/ 55 h 84"/>
                <a:gd name="T38" fmla="*/ 113 w 116"/>
                <a:gd name="T39" fmla="*/ 49 h 84"/>
                <a:gd name="T40" fmla="*/ 107 w 116"/>
                <a:gd name="T41" fmla="*/ 44 h 84"/>
                <a:gd name="T42" fmla="*/ 104 w 116"/>
                <a:gd name="T43" fmla="*/ 38 h 84"/>
                <a:gd name="T44" fmla="*/ 100 w 116"/>
                <a:gd name="T45" fmla="*/ 37 h 84"/>
                <a:gd name="T46" fmla="*/ 96 w 116"/>
                <a:gd name="T47" fmla="*/ 34 h 84"/>
                <a:gd name="T48" fmla="*/ 92 w 116"/>
                <a:gd name="T49" fmla="*/ 32 h 84"/>
                <a:gd name="T50" fmla="*/ 88 w 116"/>
                <a:gd name="T51" fmla="*/ 28 h 84"/>
                <a:gd name="T52" fmla="*/ 84 w 116"/>
                <a:gd name="T53" fmla="*/ 20 h 84"/>
                <a:gd name="T54" fmla="*/ 82 w 116"/>
                <a:gd name="T55" fmla="*/ 15 h 84"/>
                <a:gd name="T56" fmla="*/ 81 w 116"/>
                <a:gd name="T57" fmla="*/ 11 h 84"/>
                <a:gd name="T58" fmla="*/ 81 w 116"/>
                <a:gd name="T59" fmla="*/ 5 h 84"/>
                <a:gd name="T60" fmla="*/ 76 w 116"/>
                <a:gd name="T61" fmla="*/ 0 h 84"/>
                <a:gd name="T62" fmla="*/ 71 w 116"/>
                <a:gd name="T63" fmla="*/ 3 h 84"/>
                <a:gd name="T64" fmla="*/ 69 w 116"/>
                <a:gd name="T65" fmla="*/ 7 h 84"/>
                <a:gd name="T66" fmla="*/ 64 w 116"/>
                <a:gd name="T67" fmla="*/ 9 h 84"/>
                <a:gd name="T68" fmla="*/ 61 w 116"/>
                <a:gd name="T69" fmla="*/ 13 h 84"/>
                <a:gd name="T70" fmla="*/ 55 w 116"/>
                <a:gd name="T71" fmla="*/ 16 h 84"/>
                <a:gd name="T72" fmla="*/ 45 w 116"/>
                <a:gd name="T73" fmla="*/ 20 h 84"/>
                <a:gd name="T74" fmla="*/ 47 w 116"/>
                <a:gd name="T75" fmla="*/ 25 h 84"/>
                <a:gd name="T76" fmla="*/ 41 w 116"/>
                <a:gd name="T77" fmla="*/ 29 h 84"/>
                <a:gd name="T78" fmla="*/ 34 w 116"/>
                <a:gd name="T79" fmla="*/ 34 h 84"/>
                <a:gd name="T80" fmla="*/ 24 w 116"/>
                <a:gd name="T81" fmla="*/ 36 h 84"/>
                <a:gd name="T82" fmla="*/ 20 w 116"/>
                <a:gd name="T83" fmla="*/ 34 h 84"/>
                <a:gd name="T84" fmla="*/ 17 w 116"/>
                <a:gd name="T85" fmla="*/ 38 h 84"/>
                <a:gd name="T86" fmla="*/ 13 w 116"/>
                <a:gd name="T87" fmla="*/ 37 h 84"/>
                <a:gd name="T88" fmla="*/ 10 w 116"/>
                <a:gd name="T89" fmla="*/ 38 h 84"/>
                <a:gd name="T90" fmla="*/ 4 w 116"/>
                <a:gd name="T91" fmla="*/ 49 h 84"/>
                <a:gd name="T92" fmla="*/ 2 w 116"/>
                <a:gd name="T93" fmla="*/ 53 h 84"/>
                <a:gd name="T94" fmla="*/ 5 w 116"/>
                <a:gd name="T95" fmla="*/ 57 h 84"/>
                <a:gd name="T96" fmla="*/ 9 w 116"/>
                <a:gd name="T97" fmla="*/ 65 h 84"/>
                <a:gd name="T98" fmla="*/ 13 w 116"/>
                <a:gd name="T99" fmla="*/ 72 h 84"/>
                <a:gd name="T100" fmla="*/ 18 w 116"/>
                <a:gd name="T101" fmla="*/ 77 h 84"/>
                <a:gd name="T102" fmla="*/ 24 w 116"/>
                <a:gd name="T103" fmla="*/ 84 h 84"/>
                <a:gd name="T104" fmla="*/ 28 w 116"/>
                <a:gd name="T105" fmla="*/ 82 h 84"/>
                <a:gd name="T106" fmla="*/ 31 w 116"/>
                <a:gd name="T107" fmla="*/ 78 h 84"/>
                <a:gd name="T108" fmla="*/ 35 w 116"/>
                <a:gd name="T109" fmla="*/ 79 h 84"/>
                <a:gd name="T110" fmla="*/ 41 w 116"/>
                <a:gd name="T111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6" h="84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4" name="Freeform 293"/>
            <p:cNvSpPr>
              <a:spLocks/>
            </p:cNvSpPr>
            <p:nvPr/>
          </p:nvSpPr>
          <p:spPr bwMode="auto">
            <a:xfrm>
              <a:off x="6390819" y="3817024"/>
              <a:ext cx="407785" cy="296407"/>
            </a:xfrm>
            <a:custGeom>
              <a:avLst/>
              <a:gdLst>
                <a:gd name="T0" fmla="*/ 41 w 116"/>
                <a:gd name="T1" fmla="*/ 77 h 84"/>
                <a:gd name="T2" fmla="*/ 42 w 116"/>
                <a:gd name="T3" fmla="*/ 68 h 84"/>
                <a:gd name="T4" fmla="*/ 46 w 116"/>
                <a:gd name="T5" fmla="*/ 64 h 84"/>
                <a:gd name="T6" fmla="*/ 50 w 116"/>
                <a:gd name="T7" fmla="*/ 59 h 84"/>
                <a:gd name="T8" fmla="*/ 56 w 116"/>
                <a:gd name="T9" fmla="*/ 59 h 84"/>
                <a:gd name="T10" fmla="*/ 62 w 116"/>
                <a:gd name="T11" fmla="*/ 64 h 84"/>
                <a:gd name="T12" fmla="*/ 69 w 116"/>
                <a:gd name="T13" fmla="*/ 65 h 84"/>
                <a:gd name="T14" fmla="*/ 75 w 116"/>
                <a:gd name="T15" fmla="*/ 66 h 84"/>
                <a:gd name="T16" fmla="*/ 80 w 116"/>
                <a:gd name="T17" fmla="*/ 67 h 84"/>
                <a:gd name="T18" fmla="*/ 82 w 116"/>
                <a:gd name="T19" fmla="*/ 62 h 84"/>
                <a:gd name="T20" fmla="*/ 87 w 116"/>
                <a:gd name="T21" fmla="*/ 64 h 84"/>
                <a:gd name="T22" fmla="*/ 92 w 116"/>
                <a:gd name="T23" fmla="*/ 63 h 84"/>
                <a:gd name="T24" fmla="*/ 94 w 116"/>
                <a:gd name="T25" fmla="*/ 60 h 84"/>
                <a:gd name="T26" fmla="*/ 97 w 116"/>
                <a:gd name="T27" fmla="*/ 61 h 84"/>
                <a:gd name="T28" fmla="*/ 101 w 116"/>
                <a:gd name="T29" fmla="*/ 57 h 84"/>
                <a:gd name="T30" fmla="*/ 108 w 116"/>
                <a:gd name="T31" fmla="*/ 57 h 84"/>
                <a:gd name="T32" fmla="*/ 111 w 116"/>
                <a:gd name="T33" fmla="*/ 59 h 84"/>
                <a:gd name="T34" fmla="*/ 116 w 116"/>
                <a:gd name="T35" fmla="*/ 58 h 84"/>
                <a:gd name="T36" fmla="*/ 114 w 116"/>
                <a:gd name="T37" fmla="*/ 55 h 84"/>
                <a:gd name="T38" fmla="*/ 113 w 116"/>
                <a:gd name="T39" fmla="*/ 49 h 84"/>
                <a:gd name="T40" fmla="*/ 107 w 116"/>
                <a:gd name="T41" fmla="*/ 44 h 84"/>
                <a:gd name="T42" fmla="*/ 104 w 116"/>
                <a:gd name="T43" fmla="*/ 38 h 84"/>
                <a:gd name="T44" fmla="*/ 100 w 116"/>
                <a:gd name="T45" fmla="*/ 37 h 84"/>
                <a:gd name="T46" fmla="*/ 96 w 116"/>
                <a:gd name="T47" fmla="*/ 34 h 84"/>
                <a:gd name="T48" fmla="*/ 92 w 116"/>
                <a:gd name="T49" fmla="*/ 32 h 84"/>
                <a:gd name="T50" fmla="*/ 88 w 116"/>
                <a:gd name="T51" fmla="*/ 28 h 84"/>
                <a:gd name="T52" fmla="*/ 84 w 116"/>
                <a:gd name="T53" fmla="*/ 20 h 84"/>
                <a:gd name="T54" fmla="*/ 82 w 116"/>
                <a:gd name="T55" fmla="*/ 15 h 84"/>
                <a:gd name="T56" fmla="*/ 81 w 116"/>
                <a:gd name="T57" fmla="*/ 11 h 84"/>
                <a:gd name="T58" fmla="*/ 81 w 116"/>
                <a:gd name="T59" fmla="*/ 5 h 84"/>
                <a:gd name="T60" fmla="*/ 76 w 116"/>
                <a:gd name="T61" fmla="*/ 0 h 84"/>
                <a:gd name="T62" fmla="*/ 71 w 116"/>
                <a:gd name="T63" fmla="*/ 3 h 84"/>
                <a:gd name="T64" fmla="*/ 69 w 116"/>
                <a:gd name="T65" fmla="*/ 7 h 84"/>
                <a:gd name="T66" fmla="*/ 64 w 116"/>
                <a:gd name="T67" fmla="*/ 9 h 84"/>
                <a:gd name="T68" fmla="*/ 61 w 116"/>
                <a:gd name="T69" fmla="*/ 13 h 84"/>
                <a:gd name="T70" fmla="*/ 55 w 116"/>
                <a:gd name="T71" fmla="*/ 16 h 84"/>
                <a:gd name="T72" fmla="*/ 45 w 116"/>
                <a:gd name="T73" fmla="*/ 20 h 84"/>
                <a:gd name="T74" fmla="*/ 47 w 116"/>
                <a:gd name="T75" fmla="*/ 25 h 84"/>
                <a:gd name="T76" fmla="*/ 41 w 116"/>
                <a:gd name="T77" fmla="*/ 29 h 84"/>
                <a:gd name="T78" fmla="*/ 34 w 116"/>
                <a:gd name="T79" fmla="*/ 34 h 84"/>
                <a:gd name="T80" fmla="*/ 24 w 116"/>
                <a:gd name="T81" fmla="*/ 36 h 84"/>
                <a:gd name="T82" fmla="*/ 20 w 116"/>
                <a:gd name="T83" fmla="*/ 34 h 84"/>
                <a:gd name="T84" fmla="*/ 17 w 116"/>
                <a:gd name="T85" fmla="*/ 38 h 84"/>
                <a:gd name="T86" fmla="*/ 13 w 116"/>
                <a:gd name="T87" fmla="*/ 37 h 84"/>
                <a:gd name="T88" fmla="*/ 10 w 116"/>
                <a:gd name="T89" fmla="*/ 38 h 84"/>
                <a:gd name="T90" fmla="*/ 4 w 116"/>
                <a:gd name="T91" fmla="*/ 49 h 84"/>
                <a:gd name="T92" fmla="*/ 2 w 116"/>
                <a:gd name="T93" fmla="*/ 53 h 84"/>
                <a:gd name="T94" fmla="*/ 5 w 116"/>
                <a:gd name="T95" fmla="*/ 57 h 84"/>
                <a:gd name="T96" fmla="*/ 9 w 116"/>
                <a:gd name="T97" fmla="*/ 65 h 84"/>
                <a:gd name="T98" fmla="*/ 13 w 116"/>
                <a:gd name="T99" fmla="*/ 72 h 84"/>
                <a:gd name="T100" fmla="*/ 18 w 116"/>
                <a:gd name="T101" fmla="*/ 77 h 84"/>
                <a:gd name="T102" fmla="*/ 24 w 116"/>
                <a:gd name="T103" fmla="*/ 84 h 84"/>
                <a:gd name="T104" fmla="*/ 28 w 116"/>
                <a:gd name="T105" fmla="*/ 82 h 84"/>
                <a:gd name="T106" fmla="*/ 31 w 116"/>
                <a:gd name="T107" fmla="*/ 78 h 84"/>
                <a:gd name="T108" fmla="*/ 35 w 116"/>
                <a:gd name="T109" fmla="*/ 79 h 84"/>
                <a:gd name="T110" fmla="*/ 41 w 116"/>
                <a:gd name="T111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6" h="84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5" name="Freeform 294"/>
            <p:cNvSpPr>
              <a:spLocks noEditPoints="1"/>
            </p:cNvSpPr>
            <p:nvPr/>
          </p:nvSpPr>
          <p:spPr bwMode="auto">
            <a:xfrm>
              <a:off x="1666273" y="376907"/>
              <a:ext cx="2748500" cy="2191615"/>
            </a:xfrm>
            <a:custGeom>
              <a:avLst/>
              <a:gdLst>
                <a:gd name="T0" fmla="*/ 256 w 780"/>
                <a:gd name="T1" fmla="*/ 253 h 622"/>
                <a:gd name="T2" fmla="*/ 316 w 780"/>
                <a:gd name="T3" fmla="*/ 199 h 622"/>
                <a:gd name="T4" fmla="*/ 534 w 780"/>
                <a:gd name="T5" fmla="*/ 193 h 622"/>
                <a:gd name="T6" fmla="*/ 457 w 780"/>
                <a:gd name="T7" fmla="*/ 181 h 622"/>
                <a:gd name="T8" fmla="*/ 548 w 780"/>
                <a:gd name="T9" fmla="*/ 219 h 622"/>
                <a:gd name="T10" fmla="*/ 582 w 780"/>
                <a:gd name="T11" fmla="*/ 313 h 622"/>
                <a:gd name="T12" fmla="*/ 622 w 780"/>
                <a:gd name="T13" fmla="*/ 348 h 622"/>
                <a:gd name="T14" fmla="*/ 639 w 780"/>
                <a:gd name="T15" fmla="*/ 286 h 622"/>
                <a:gd name="T16" fmla="*/ 690 w 780"/>
                <a:gd name="T17" fmla="*/ 273 h 622"/>
                <a:gd name="T18" fmla="*/ 644 w 780"/>
                <a:gd name="T19" fmla="*/ 243 h 622"/>
                <a:gd name="T20" fmla="*/ 586 w 780"/>
                <a:gd name="T21" fmla="*/ 191 h 622"/>
                <a:gd name="T22" fmla="*/ 565 w 780"/>
                <a:gd name="T23" fmla="*/ 41 h 622"/>
                <a:gd name="T24" fmla="*/ 400 w 780"/>
                <a:gd name="T25" fmla="*/ 45 h 622"/>
                <a:gd name="T26" fmla="*/ 478 w 780"/>
                <a:gd name="T27" fmla="*/ 82 h 622"/>
                <a:gd name="T28" fmla="*/ 455 w 780"/>
                <a:gd name="T29" fmla="*/ 123 h 622"/>
                <a:gd name="T30" fmla="*/ 576 w 780"/>
                <a:gd name="T31" fmla="*/ 82 h 622"/>
                <a:gd name="T32" fmla="*/ 655 w 780"/>
                <a:gd name="T33" fmla="*/ 33 h 622"/>
                <a:gd name="T34" fmla="*/ 566 w 780"/>
                <a:gd name="T35" fmla="*/ 20 h 622"/>
                <a:gd name="T36" fmla="*/ 96 w 780"/>
                <a:gd name="T37" fmla="*/ 464 h 622"/>
                <a:gd name="T38" fmla="*/ 128 w 780"/>
                <a:gd name="T39" fmla="*/ 514 h 622"/>
                <a:gd name="T40" fmla="*/ 525 w 780"/>
                <a:gd name="T41" fmla="*/ 574 h 622"/>
                <a:gd name="T42" fmla="*/ 643 w 780"/>
                <a:gd name="T43" fmla="*/ 584 h 622"/>
                <a:gd name="T44" fmla="*/ 683 w 780"/>
                <a:gd name="T45" fmla="*/ 580 h 622"/>
                <a:gd name="T46" fmla="*/ 615 w 780"/>
                <a:gd name="T47" fmla="*/ 558 h 622"/>
                <a:gd name="T48" fmla="*/ 731 w 780"/>
                <a:gd name="T49" fmla="*/ 471 h 622"/>
                <a:gd name="T50" fmla="*/ 678 w 780"/>
                <a:gd name="T51" fmla="*/ 399 h 622"/>
                <a:gd name="T52" fmla="*/ 564 w 780"/>
                <a:gd name="T53" fmla="*/ 349 h 622"/>
                <a:gd name="T54" fmla="*/ 524 w 780"/>
                <a:gd name="T55" fmla="*/ 498 h 622"/>
                <a:gd name="T56" fmla="*/ 443 w 780"/>
                <a:gd name="T57" fmla="*/ 341 h 622"/>
                <a:gd name="T58" fmla="*/ 516 w 780"/>
                <a:gd name="T59" fmla="*/ 264 h 622"/>
                <a:gd name="T60" fmla="*/ 425 w 780"/>
                <a:gd name="T61" fmla="*/ 235 h 622"/>
                <a:gd name="T62" fmla="*/ 399 w 780"/>
                <a:gd name="T63" fmla="*/ 201 h 622"/>
                <a:gd name="T64" fmla="*/ 387 w 780"/>
                <a:gd name="T65" fmla="*/ 265 h 622"/>
                <a:gd name="T66" fmla="*/ 286 w 780"/>
                <a:gd name="T67" fmla="*/ 275 h 622"/>
                <a:gd name="T68" fmla="*/ 120 w 780"/>
                <a:gd name="T69" fmla="*/ 217 h 622"/>
                <a:gd name="T70" fmla="*/ 7 w 780"/>
                <a:gd name="T71" fmla="*/ 232 h 622"/>
                <a:gd name="T72" fmla="*/ 611 w 780"/>
                <a:gd name="T73" fmla="*/ 562 h 622"/>
                <a:gd name="T74" fmla="*/ 682 w 780"/>
                <a:gd name="T75" fmla="*/ 572 h 622"/>
                <a:gd name="T76" fmla="*/ 598 w 780"/>
                <a:gd name="T77" fmla="*/ 502 h 622"/>
                <a:gd name="T78" fmla="*/ 778 w 780"/>
                <a:gd name="T79" fmla="*/ 550 h 622"/>
                <a:gd name="T80" fmla="*/ 373 w 780"/>
                <a:gd name="T81" fmla="*/ 505 h 622"/>
                <a:gd name="T82" fmla="*/ 387 w 780"/>
                <a:gd name="T83" fmla="*/ 513 h 622"/>
                <a:gd name="T84" fmla="*/ 341 w 780"/>
                <a:gd name="T85" fmla="*/ 409 h 622"/>
                <a:gd name="T86" fmla="*/ 447 w 780"/>
                <a:gd name="T87" fmla="*/ 88 h 622"/>
                <a:gd name="T88" fmla="*/ 668 w 780"/>
                <a:gd name="T89" fmla="*/ 337 h 622"/>
                <a:gd name="T90" fmla="*/ 623 w 780"/>
                <a:gd name="T91" fmla="*/ 282 h 622"/>
                <a:gd name="T92" fmla="*/ 567 w 780"/>
                <a:gd name="T93" fmla="*/ 239 h 622"/>
                <a:gd name="T94" fmla="*/ 381 w 780"/>
                <a:gd name="T95" fmla="*/ 156 h 622"/>
                <a:gd name="T96" fmla="*/ 429 w 780"/>
                <a:gd name="T97" fmla="*/ 130 h 622"/>
                <a:gd name="T98" fmla="*/ 453 w 780"/>
                <a:gd name="T99" fmla="*/ 134 h 622"/>
                <a:gd name="T100" fmla="*/ 391 w 780"/>
                <a:gd name="T101" fmla="*/ 103 h 622"/>
                <a:gd name="T102" fmla="*/ 391 w 780"/>
                <a:gd name="T103" fmla="*/ 201 h 622"/>
                <a:gd name="T104" fmla="*/ 362 w 780"/>
                <a:gd name="T105" fmla="*/ 120 h 622"/>
                <a:gd name="T106" fmla="*/ 315 w 780"/>
                <a:gd name="T107" fmla="*/ 98 h 622"/>
                <a:gd name="T108" fmla="*/ 315 w 780"/>
                <a:gd name="T109" fmla="*/ 75 h 622"/>
                <a:gd name="T110" fmla="*/ 270 w 780"/>
                <a:gd name="T111" fmla="*/ 341 h 622"/>
                <a:gd name="T112" fmla="*/ 192 w 780"/>
                <a:gd name="T113" fmla="*/ 301 h 622"/>
                <a:gd name="T114" fmla="*/ 377 w 780"/>
                <a:gd name="T115" fmla="*/ 233 h 622"/>
                <a:gd name="T116" fmla="*/ 149 w 780"/>
                <a:gd name="T117" fmla="*/ 200 h 622"/>
                <a:gd name="T118" fmla="*/ 276 w 780"/>
                <a:gd name="T119" fmla="*/ 112 h 622"/>
                <a:gd name="T120" fmla="*/ 242 w 780"/>
                <a:gd name="T121" fmla="*/ 151 h 622"/>
                <a:gd name="T122" fmla="*/ 181 w 780"/>
                <a:gd name="T123" fmla="*/ 133 h 622"/>
                <a:gd name="T124" fmla="*/ 256 w 780"/>
                <a:gd name="T125" fmla="*/ 85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0" h="622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" name="Freeform 295"/>
            <p:cNvSpPr>
              <a:spLocks noEditPoints="1"/>
            </p:cNvSpPr>
            <p:nvPr/>
          </p:nvSpPr>
          <p:spPr bwMode="auto">
            <a:xfrm>
              <a:off x="1666273" y="376907"/>
              <a:ext cx="2748500" cy="2191615"/>
            </a:xfrm>
            <a:custGeom>
              <a:avLst/>
              <a:gdLst>
                <a:gd name="T0" fmla="*/ 256 w 780"/>
                <a:gd name="T1" fmla="*/ 253 h 622"/>
                <a:gd name="T2" fmla="*/ 316 w 780"/>
                <a:gd name="T3" fmla="*/ 199 h 622"/>
                <a:gd name="T4" fmla="*/ 534 w 780"/>
                <a:gd name="T5" fmla="*/ 193 h 622"/>
                <a:gd name="T6" fmla="*/ 457 w 780"/>
                <a:gd name="T7" fmla="*/ 181 h 622"/>
                <a:gd name="T8" fmla="*/ 548 w 780"/>
                <a:gd name="T9" fmla="*/ 219 h 622"/>
                <a:gd name="T10" fmla="*/ 582 w 780"/>
                <a:gd name="T11" fmla="*/ 313 h 622"/>
                <a:gd name="T12" fmla="*/ 622 w 780"/>
                <a:gd name="T13" fmla="*/ 348 h 622"/>
                <a:gd name="T14" fmla="*/ 639 w 780"/>
                <a:gd name="T15" fmla="*/ 286 h 622"/>
                <a:gd name="T16" fmla="*/ 690 w 780"/>
                <a:gd name="T17" fmla="*/ 273 h 622"/>
                <a:gd name="T18" fmla="*/ 644 w 780"/>
                <a:gd name="T19" fmla="*/ 243 h 622"/>
                <a:gd name="T20" fmla="*/ 586 w 780"/>
                <a:gd name="T21" fmla="*/ 191 h 622"/>
                <a:gd name="T22" fmla="*/ 565 w 780"/>
                <a:gd name="T23" fmla="*/ 41 h 622"/>
                <a:gd name="T24" fmla="*/ 400 w 780"/>
                <a:gd name="T25" fmla="*/ 45 h 622"/>
                <a:gd name="T26" fmla="*/ 478 w 780"/>
                <a:gd name="T27" fmla="*/ 82 h 622"/>
                <a:gd name="T28" fmla="*/ 455 w 780"/>
                <a:gd name="T29" fmla="*/ 123 h 622"/>
                <a:gd name="T30" fmla="*/ 576 w 780"/>
                <a:gd name="T31" fmla="*/ 82 h 622"/>
                <a:gd name="T32" fmla="*/ 655 w 780"/>
                <a:gd name="T33" fmla="*/ 33 h 622"/>
                <a:gd name="T34" fmla="*/ 566 w 780"/>
                <a:gd name="T35" fmla="*/ 20 h 622"/>
                <a:gd name="T36" fmla="*/ 96 w 780"/>
                <a:gd name="T37" fmla="*/ 464 h 622"/>
                <a:gd name="T38" fmla="*/ 128 w 780"/>
                <a:gd name="T39" fmla="*/ 514 h 622"/>
                <a:gd name="T40" fmla="*/ 525 w 780"/>
                <a:gd name="T41" fmla="*/ 574 h 622"/>
                <a:gd name="T42" fmla="*/ 643 w 780"/>
                <a:gd name="T43" fmla="*/ 584 h 622"/>
                <a:gd name="T44" fmla="*/ 683 w 780"/>
                <a:gd name="T45" fmla="*/ 580 h 622"/>
                <a:gd name="T46" fmla="*/ 615 w 780"/>
                <a:gd name="T47" fmla="*/ 558 h 622"/>
                <a:gd name="T48" fmla="*/ 731 w 780"/>
                <a:gd name="T49" fmla="*/ 471 h 622"/>
                <a:gd name="T50" fmla="*/ 678 w 780"/>
                <a:gd name="T51" fmla="*/ 399 h 622"/>
                <a:gd name="T52" fmla="*/ 564 w 780"/>
                <a:gd name="T53" fmla="*/ 349 h 622"/>
                <a:gd name="T54" fmla="*/ 524 w 780"/>
                <a:gd name="T55" fmla="*/ 498 h 622"/>
                <a:gd name="T56" fmla="*/ 443 w 780"/>
                <a:gd name="T57" fmla="*/ 341 h 622"/>
                <a:gd name="T58" fmla="*/ 516 w 780"/>
                <a:gd name="T59" fmla="*/ 264 h 622"/>
                <a:gd name="T60" fmla="*/ 425 w 780"/>
                <a:gd name="T61" fmla="*/ 235 h 622"/>
                <a:gd name="T62" fmla="*/ 399 w 780"/>
                <a:gd name="T63" fmla="*/ 201 h 622"/>
                <a:gd name="T64" fmla="*/ 387 w 780"/>
                <a:gd name="T65" fmla="*/ 265 h 622"/>
                <a:gd name="T66" fmla="*/ 286 w 780"/>
                <a:gd name="T67" fmla="*/ 275 h 622"/>
                <a:gd name="T68" fmla="*/ 120 w 780"/>
                <a:gd name="T69" fmla="*/ 217 h 622"/>
                <a:gd name="T70" fmla="*/ 7 w 780"/>
                <a:gd name="T71" fmla="*/ 232 h 622"/>
                <a:gd name="T72" fmla="*/ 611 w 780"/>
                <a:gd name="T73" fmla="*/ 562 h 622"/>
                <a:gd name="T74" fmla="*/ 682 w 780"/>
                <a:gd name="T75" fmla="*/ 572 h 622"/>
                <a:gd name="T76" fmla="*/ 598 w 780"/>
                <a:gd name="T77" fmla="*/ 502 h 622"/>
                <a:gd name="T78" fmla="*/ 778 w 780"/>
                <a:gd name="T79" fmla="*/ 550 h 622"/>
                <a:gd name="T80" fmla="*/ 373 w 780"/>
                <a:gd name="T81" fmla="*/ 505 h 622"/>
                <a:gd name="T82" fmla="*/ 387 w 780"/>
                <a:gd name="T83" fmla="*/ 513 h 622"/>
                <a:gd name="T84" fmla="*/ 341 w 780"/>
                <a:gd name="T85" fmla="*/ 409 h 622"/>
                <a:gd name="T86" fmla="*/ 447 w 780"/>
                <a:gd name="T87" fmla="*/ 88 h 622"/>
                <a:gd name="T88" fmla="*/ 668 w 780"/>
                <a:gd name="T89" fmla="*/ 337 h 622"/>
                <a:gd name="T90" fmla="*/ 623 w 780"/>
                <a:gd name="T91" fmla="*/ 282 h 622"/>
                <a:gd name="T92" fmla="*/ 567 w 780"/>
                <a:gd name="T93" fmla="*/ 239 h 622"/>
                <a:gd name="T94" fmla="*/ 381 w 780"/>
                <a:gd name="T95" fmla="*/ 156 h 622"/>
                <a:gd name="T96" fmla="*/ 429 w 780"/>
                <a:gd name="T97" fmla="*/ 130 h 622"/>
                <a:gd name="T98" fmla="*/ 453 w 780"/>
                <a:gd name="T99" fmla="*/ 134 h 622"/>
                <a:gd name="T100" fmla="*/ 391 w 780"/>
                <a:gd name="T101" fmla="*/ 103 h 622"/>
                <a:gd name="T102" fmla="*/ 391 w 780"/>
                <a:gd name="T103" fmla="*/ 201 h 622"/>
                <a:gd name="T104" fmla="*/ 362 w 780"/>
                <a:gd name="T105" fmla="*/ 120 h 622"/>
                <a:gd name="T106" fmla="*/ 315 w 780"/>
                <a:gd name="T107" fmla="*/ 98 h 622"/>
                <a:gd name="T108" fmla="*/ 315 w 780"/>
                <a:gd name="T109" fmla="*/ 75 h 622"/>
                <a:gd name="T110" fmla="*/ 270 w 780"/>
                <a:gd name="T111" fmla="*/ 341 h 622"/>
                <a:gd name="T112" fmla="*/ 192 w 780"/>
                <a:gd name="T113" fmla="*/ 301 h 622"/>
                <a:gd name="T114" fmla="*/ 377 w 780"/>
                <a:gd name="T115" fmla="*/ 233 h 622"/>
                <a:gd name="T116" fmla="*/ 149 w 780"/>
                <a:gd name="T117" fmla="*/ 200 h 622"/>
                <a:gd name="T118" fmla="*/ 276 w 780"/>
                <a:gd name="T119" fmla="*/ 112 h 622"/>
                <a:gd name="T120" fmla="*/ 242 w 780"/>
                <a:gd name="T121" fmla="*/ 151 h 622"/>
                <a:gd name="T122" fmla="*/ 181 w 780"/>
                <a:gd name="T123" fmla="*/ 133 h 622"/>
                <a:gd name="T124" fmla="*/ 256 w 780"/>
                <a:gd name="T125" fmla="*/ 85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0" h="622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" name="Freeform 296"/>
            <p:cNvSpPr>
              <a:spLocks/>
            </p:cNvSpPr>
            <p:nvPr/>
          </p:nvSpPr>
          <p:spPr bwMode="auto">
            <a:xfrm>
              <a:off x="6221957" y="3721814"/>
              <a:ext cx="253294" cy="422156"/>
            </a:xfrm>
            <a:custGeom>
              <a:avLst/>
              <a:gdLst>
                <a:gd name="T0" fmla="*/ 2 w 72"/>
                <a:gd name="T1" fmla="*/ 97 h 120"/>
                <a:gd name="T2" fmla="*/ 6 w 72"/>
                <a:gd name="T3" fmla="*/ 97 h 120"/>
                <a:gd name="T4" fmla="*/ 11 w 72"/>
                <a:gd name="T5" fmla="*/ 103 h 120"/>
                <a:gd name="T6" fmla="*/ 15 w 72"/>
                <a:gd name="T7" fmla="*/ 110 h 120"/>
                <a:gd name="T8" fmla="*/ 29 w 72"/>
                <a:gd name="T9" fmla="*/ 118 h 120"/>
                <a:gd name="T10" fmla="*/ 39 w 72"/>
                <a:gd name="T11" fmla="*/ 116 h 120"/>
                <a:gd name="T12" fmla="*/ 52 w 72"/>
                <a:gd name="T13" fmla="*/ 116 h 120"/>
                <a:gd name="T14" fmla="*/ 61 w 72"/>
                <a:gd name="T15" fmla="*/ 119 h 120"/>
                <a:gd name="T16" fmla="*/ 71 w 72"/>
                <a:gd name="T17" fmla="*/ 120 h 120"/>
                <a:gd name="T18" fmla="*/ 72 w 72"/>
                <a:gd name="T19" fmla="*/ 111 h 120"/>
                <a:gd name="T20" fmla="*/ 61 w 72"/>
                <a:gd name="T21" fmla="*/ 99 h 120"/>
                <a:gd name="T22" fmla="*/ 53 w 72"/>
                <a:gd name="T23" fmla="*/ 84 h 120"/>
                <a:gd name="T24" fmla="*/ 52 w 72"/>
                <a:gd name="T25" fmla="*/ 76 h 120"/>
                <a:gd name="T26" fmla="*/ 60 w 72"/>
                <a:gd name="T27" fmla="*/ 59 h 120"/>
                <a:gd name="T28" fmla="*/ 51 w 72"/>
                <a:gd name="T29" fmla="*/ 44 h 120"/>
                <a:gd name="T30" fmla="*/ 64 w 72"/>
                <a:gd name="T31" fmla="*/ 38 h 120"/>
                <a:gd name="T32" fmla="*/ 62 w 72"/>
                <a:gd name="T33" fmla="*/ 29 h 120"/>
                <a:gd name="T34" fmla="*/ 61 w 72"/>
                <a:gd name="T35" fmla="*/ 18 h 120"/>
                <a:gd name="T36" fmla="*/ 60 w 72"/>
                <a:gd name="T37" fmla="*/ 11 h 120"/>
                <a:gd name="T38" fmla="*/ 53 w 72"/>
                <a:gd name="T39" fmla="*/ 0 h 120"/>
                <a:gd name="T40" fmla="*/ 55 w 72"/>
                <a:gd name="T41" fmla="*/ 11 h 120"/>
                <a:gd name="T42" fmla="*/ 49 w 72"/>
                <a:gd name="T43" fmla="*/ 21 h 120"/>
                <a:gd name="T44" fmla="*/ 45 w 72"/>
                <a:gd name="T45" fmla="*/ 30 h 120"/>
                <a:gd name="T46" fmla="*/ 41 w 72"/>
                <a:gd name="T47" fmla="*/ 38 h 120"/>
                <a:gd name="T48" fmla="*/ 35 w 72"/>
                <a:gd name="T49" fmla="*/ 45 h 120"/>
                <a:gd name="T50" fmla="*/ 31 w 72"/>
                <a:gd name="T51" fmla="*/ 55 h 120"/>
                <a:gd name="T52" fmla="*/ 25 w 72"/>
                <a:gd name="T53" fmla="*/ 63 h 120"/>
                <a:gd name="T54" fmla="*/ 23 w 72"/>
                <a:gd name="T55" fmla="*/ 74 h 120"/>
                <a:gd name="T56" fmla="*/ 16 w 72"/>
                <a:gd name="T57" fmla="*/ 73 h 120"/>
                <a:gd name="T58" fmla="*/ 10 w 72"/>
                <a:gd name="T59" fmla="*/ 73 h 120"/>
                <a:gd name="T60" fmla="*/ 2 w 72"/>
                <a:gd name="T61" fmla="*/ 82 h 120"/>
                <a:gd name="T62" fmla="*/ 2 w 72"/>
                <a:gd name="T63" fmla="*/ 88 h 120"/>
                <a:gd name="T64" fmla="*/ 1 w 72"/>
                <a:gd name="T65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2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8" name="Freeform 297"/>
            <p:cNvSpPr>
              <a:spLocks/>
            </p:cNvSpPr>
            <p:nvPr/>
          </p:nvSpPr>
          <p:spPr bwMode="auto">
            <a:xfrm>
              <a:off x="6221957" y="3721814"/>
              <a:ext cx="253294" cy="422156"/>
            </a:xfrm>
            <a:custGeom>
              <a:avLst/>
              <a:gdLst>
                <a:gd name="T0" fmla="*/ 2 w 72"/>
                <a:gd name="T1" fmla="*/ 97 h 120"/>
                <a:gd name="T2" fmla="*/ 6 w 72"/>
                <a:gd name="T3" fmla="*/ 97 h 120"/>
                <a:gd name="T4" fmla="*/ 11 w 72"/>
                <a:gd name="T5" fmla="*/ 103 h 120"/>
                <a:gd name="T6" fmla="*/ 15 w 72"/>
                <a:gd name="T7" fmla="*/ 110 h 120"/>
                <a:gd name="T8" fmla="*/ 29 w 72"/>
                <a:gd name="T9" fmla="*/ 118 h 120"/>
                <a:gd name="T10" fmla="*/ 39 w 72"/>
                <a:gd name="T11" fmla="*/ 116 h 120"/>
                <a:gd name="T12" fmla="*/ 52 w 72"/>
                <a:gd name="T13" fmla="*/ 116 h 120"/>
                <a:gd name="T14" fmla="*/ 61 w 72"/>
                <a:gd name="T15" fmla="*/ 119 h 120"/>
                <a:gd name="T16" fmla="*/ 71 w 72"/>
                <a:gd name="T17" fmla="*/ 120 h 120"/>
                <a:gd name="T18" fmla="*/ 72 w 72"/>
                <a:gd name="T19" fmla="*/ 111 h 120"/>
                <a:gd name="T20" fmla="*/ 61 w 72"/>
                <a:gd name="T21" fmla="*/ 99 h 120"/>
                <a:gd name="T22" fmla="*/ 53 w 72"/>
                <a:gd name="T23" fmla="*/ 84 h 120"/>
                <a:gd name="T24" fmla="*/ 52 w 72"/>
                <a:gd name="T25" fmla="*/ 76 h 120"/>
                <a:gd name="T26" fmla="*/ 60 w 72"/>
                <a:gd name="T27" fmla="*/ 59 h 120"/>
                <a:gd name="T28" fmla="*/ 51 w 72"/>
                <a:gd name="T29" fmla="*/ 44 h 120"/>
                <a:gd name="T30" fmla="*/ 64 w 72"/>
                <a:gd name="T31" fmla="*/ 38 h 120"/>
                <a:gd name="T32" fmla="*/ 62 w 72"/>
                <a:gd name="T33" fmla="*/ 29 h 120"/>
                <a:gd name="T34" fmla="*/ 61 w 72"/>
                <a:gd name="T35" fmla="*/ 18 h 120"/>
                <a:gd name="T36" fmla="*/ 60 w 72"/>
                <a:gd name="T37" fmla="*/ 11 h 120"/>
                <a:gd name="T38" fmla="*/ 53 w 72"/>
                <a:gd name="T39" fmla="*/ 0 h 120"/>
                <a:gd name="T40" fmla="*/ 55 w 72"/>
                <a:gd name="T41" fmla="*/ 11 h 120"/>
                <a:gd name="T42" fmla="*/ 49 w 72"/>
                <a:gd name="T43" fmla="*/ 21 h 120"/>
                <a:gd name="T44" fmla="*/ 45 w 72"/>
                <a:gd name="T45" fmla="*/ 30 h 120"/>
                <a:gd name="T46" fmla="*/ 41 w 72"/>
                <a:gd name="T47" fmla="*/ 38 h 120"/>
                <a:gd name="T48" fmla="*/ 35 w 72"/>
                <a:gd name="T49" fmla="*/ 45 h 120"/>
                <a:gd name="T50" fmla="*/ 31 w 72"/>
                <a:gd name="T51" fmla="*/ 55 h 120"/>
                <a:gd name="T52" fmla="*/ 25 w 72"/>
                <a:gd name="T53" fmla="*/ 63 h 120"/>
                <a:gd name="T54" fmla="*/ 23 w 72"/>
                <a:gd name="T55" fmla="*/ 74 h 120"/>
                <a:gd name="T56" fmla="*/ 16 w 72"/>
                <a:gd name="T57" fmla="*/ 73 h 120"/>
                <a:gd name="T58" fmla="*/ 10 w 72"/>
                <a:gd name="T59" fmla="*/ 73 h 120"/>
                <a:gd name="T60" fmla="*/ 2 w 72"/>
                <a:gd name="T61" fmla="*/ 82 h 120"/>
                <a:gd name="T62" fmla="*/ 2 w 72"/>
                <a:gd name="T63" fmla="*/ 88 h 120"/>
                <a:gd name="T64" fmla="*/ 1 w 72"/>
                <a:gd name="T65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2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9" name="Freeform 298"/>
            <p:cNvSpPr>
              <a:spLocks/>
            </p:cNvSpPr>
            <p:nvPr/>
          </p:nvSpPr>
          <p:spPr bwMode="auto">
            <a:xfrm>
              <a:off x="9081834" y="3671514"/>
              <a:ext cx="165269" cy="181438"/>
            </a:xfrm>
            <a:custGeom>
              <a:avLst/>
              <a:gdLst>
                <a:gd name="T0" fmla="*/ 5 w 47"/>
                <a:gd name="T1" fmla="*/ 39 h 51"/>
                <a:gd name="T2" fmla="*/ 7 w 47"/>
                <a:gd name="T3" fmla="*/ 43 h 51"/>
                <a:gd name="T4" fmla="*/ 8 w 47"/>
                <a:gd name="T5" fmla="*/ 43 h 51"/>
                <a:gd name="T6" fmla="*/ 9 w 47"/>
                <a:gd name="T7" fmla="*/ 48 h 51"/>
                <a:gd name="T8" fmla="*/ 13 w 47"/>
                <a:gd name="T9" fmla="*/ 47 h 51"/>
                <a:gd name="T10" fmla="*/ 13 w 47"/>
                <a:gd name="T11" fmla="*/ 50 h 51"/>
                <a:gd name="T12" fmla="*/ 17 w 47"/>
                <a:gd name="T13" fmla="*/ 51 h 51"/>
                <a:gd name="T14" fmla="*/ 17 w 47"/>
                <a:gd name="T15" fmla="*/ 51 h 51"/>
                <a:gd name="T16" fmla="*/ 21 w 47"/>
                <a:gd name="T17" fmla="*/ 46 h 51"/>
                <a:gd name="T18" fmla="*/ 24 w 47"/>
                <a:gd name="T19" fmla="*/ 45 h 51"/>
                <a:gd name="T20" fmla="*/ 25 w 47"/>
                <a:gd name="T21" fmla="*/ 43 h 51"/>
                <a:gd name="T22" fmla="*/ 31 w 47"/>
                <a:gd name="T23" fmla="*/ 42 h 51"/>
                <a:gd name="T24" fmla="*/ 34 w 47"/>
                <a:gd name="T25" fmla="*/ 44 h 51"/>
                <a:gd name="T26" fmla="*/ 35 w 47"/>
                <a:gd name="T27" fmla="*/ 40 h 51"/>
                <a:gd name="T28" fmla="*/ 37 w 47"/>
                <a:gd name="T29" fmla="*/ 39 h 51"/>
                <a:gd name="T30" fmla="*/ 42 w 47"/>
                <a:gd name="T31" fmla="*/ 37 h 51"/>
                <a:gd name="T32" fmla="*/ 44 w 47"/>
                <a:gd name="T33" fmla="*/ 35 h 51"/>
                <a:gd name="T34" fmla="*/ 44 w 47"/>
                <a:gd name="T35" fmla="*/ 31 h 51"/>
                <a:gd name="T36" fmla="*/ 45 w 47"/>
                <a:gd name="T37" fmla="*/ 26 h 51"/>
                <a:gd name="T38" fmla="*/ 47 w 47"/>
                <a:gd name="T39" fmla="*/ 21 h 51"/>
                <a:gd name="T40" fmla="*/ 46 w 47"/>
                <a:gd name="T41" fmla="*/ 17 h 51"/>
                <a:gd name="T42" fmla="*/ 45 w 47"/>
                <a:gd name="T43" fmla="*/ 12 h 51"/>
                <a:gd name="T44" fmla="*/ 43 w 47"/>
                <a:gd name="T45" fmla="*/ 8 h 51"/>
                <a:gd name="T46" fmla="*/ 43 w 47"/>
                <a:gd name="T47" fmla="*/ 3 h 51"/>
                <a:gd name="T48" fmla="*/ 39 w 47"/>
                <a:gd name="T49" fmla="*/ 4 h 51"/>
                <a:gd name="T50" fmla="*/ 37 w 47"/>
                <a:gd name="T51" fmla="*/ 1 h 51"/>
                <a:gd name="T52" fmla="*/ 34 w 47"/>
                <a:gd name="T53" fmla="*/ 0 h 51"/>
                <a:gd name="T54" fmla="*/ 32 w 47"/>
                <a:gd name="T55" fmla="*/ 4 h 51"/>
                <a:gd name="T56" fmla="*/ 32 w 47"/>
                <a:gd name="T57" fmla="*/ 8 h 51"/>
                <a:gd name="T58" fmla="*/ 29 w 47"/>
                <a:gd name="T59" fmla="*/ 9 h 51"/>
                <a:gd name="T60" fmla="*/ 26 w 47"/>
                <a:gd name="T61" fmla="*/ 7 h 51"/>
                <a:gd name="T62" fmla="*/ 25 w 47"/>
                <a:gd name="T63" fmla="*/ 5 h 51"/>
                <a:gd name="T64" fmla="*/ 20 w 47"/>
                <a:gd name="T65" fmla="*/ 4 h 51"/>
                <a:gd name="T66" fmla="*/ 18 w 47"/>
                <a:gd name="T67" fmla="*/ 6 h 51"/>
                <a:gd name="T68" fmla="*/ 14 w 47"/>
                <a:gd name="T69" fmla="*/ 9 h 51"/>
                <a:gd name="T70" fmla="*/ 11 w 47"/>
                <a:gd name="T71" fmla="*/ 9 h 51"/>
                <a:gd name="T72" fmla="*/ 8 w 47"/>
                <a:gd name="T73" fmla="*/ 9 h 51"/>
                <a:gd name="T74" fmla="*/ 4 w 47"/>
                <a:gd name="T75" fmla="*/ 11 h 51"/>
                <a:gd name="T76" fmla="*/ 1 w 47"/>
                <a:gd name="T77" fmla="*/ 12 h 51"/>
                <a:gd name="T78" fmla="*/ 0 w 47"/>
                <a:gd name="T79" fmla="*/ 17 h 51"/>
                <a:gd name="T80" fmla="*/ 1 w 47"/>
                <a:gd name="T81" fmla="*/ 24 h 51"/>
                <a:gd name="T82" fmla="*/ 4 w 47"/>
                <a:gd name="T83" fmla="*/ 29 h 51"/>
                <a:gd name="T84" fmla="*/ 4 w 47"/>
                <a:gd name="T85" fmla="*/ 33 h 51"/>
                <a:gd name="T86" fmla="*/ 5 w 47"/>
                <a:gd name="T8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51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0" name="Freeform 299"/>
            <p:cNvSpPr>
              <a:spLocks/>
            </p:cNvSpPr>
            <p:nvPr/>
          </p:nvSpPr>
          <p:spPr bwMode="auto">
            <a:xfrm>
              <a:off x="9081834" y="3671514"/>
              <a:ext cx="165269" cy="181438"/>
            </a:xfrm>
            <a:custGeom>
              <a:avLst/>
              <a:gdLst>
                <a:gd name="T0" fmla="*/ 5 w 47"/>
                <a:gd name="T1" fmla="*/ 39 h 51"/>
                <a:gd name="T2" fmla="*/ 7 w 47"/>
                <a:gd name="T3" fmla="*/ 43 h 51"/>
                <a:gd name="T4" fmla="*/ 8 w 47"/>
                <a:gd name="T5" fmla="*/ 43 h 51"/>
                <a:gd name="T6" fmla="*/ 9 w 47"/>
                <a:gd name="T7" fmla="*/ 48 h 51"/>
                <a:gd name="T8" fmla="*/ 13 w 47"/>
                <a:gd name="T9" fmla="*/ 47 h 51"/>
                <a:gd name="T10" fmla="*/ 13 w 47"/>
                <a:gd name="T11" fmla="*/ 50 h 51"/>
                <a:gd name="T12" fmla="*/ 17 w 47"/>
                <a:gd name="T13" fmla="*/ 51 h 51"/>
                <a:gd name="T14" fmla="*/ 17 w 47"/>
                <a:gd name="T15" fmla="*/ 51 h 51"/>
                <a:gd name="T16" fmla="*/ 21 w 47"/>
                <a:gd name="T17" fmla="*/ 46 h 51"/>
                <a:gd name="T18" fmla="*/ 24 w 47"/>
                <a:gd name="T19" fmla="*/ 45 h 51"/>
                <a:gd name="T20" fmla="*/ 25 w 47"/>
                <a:gd name="T21" fmla="*/ 43 h 51"/>
                <a:gd name="T22" fmla="*/ 31 w 47"/>
                <a:gd name="T23" fmla="*/ 42 h 51"/>
                <a:gd name="T24" fmla="*/ 34 w 47"/>
                <a:gd name="T25" fmla="*/ 44 h 51"/>
                <a:gd name="T26" fmla="*/ 35 w 47"/>
                <a:gd name="T27" fmla="*/ 40 h 51"/>
                <a:gd name="T28" fmla="*/ 37 w 47"/>
                <a:gd name="T29" fmla="*/ 39 h 51"/>
                <a:gd name="T30" fmla="*/ 42 w 47"/>
                <a:gd name="T31" fmla="*/ 37 h 51"/>
                <a:gd name="T32" fmla="*/ 44 w 47"/>
                <a:gd name="T33" fmla="*/ 35 h 51"/>
                <a:gd name="T34" fmla="*/ 44 w 47"/>
                <a:gd name="T35" fmla="*/ 31 h 51"/>
                <a:gd name="T36" fmla="*/ 45 w 47"/>
                <a:gd name="T37" fmla="*/ 26 h 51"/>
                <a:gd name="T38" fmla="*/ 47 w 47"/>
                <a:gd name="T39" fmla="*/ 21 h 51"/>
                <a:gd name="T40" fmla="*/ 46 w 47"/>
                <a:gd name="T41" fmla="*/ 17 h 51"/>
                <a:gd name="T42" fmla="*/ 45 w 47"/>
                <a:gd name="T43" fmla="*/ 12 h 51"/>
                <a:gd name="T44" fmla="*/ 43 w 47"/>
                <a:gd name="T45" fmla="*/ 8 h 51"/>
                <a:gd name="T46" fmla="*/ 43 w 47"/>
                <a:gd name="T47" fmla="*/ 3 h 51"/>
                <a:gd name="T48" fmla="*/ 39 w 47"/>
                <a:gd name="T49" fmla="*/ 4 h 51"/>
                <a:gd name="T50" fmla="*/ 37 w 47"/>
                <a:gd name="T51" fmla="*/ 1 h 51"/>
                <a:gd name="T52" fmla="*/ 34 w 47"/>
                <a:gd name="T53" fmla="*/ 0 h 51"/>
                <a:gd name="T54" fmla="*/ 32 w 47"/>
                <a:gd name="T55" fmla="*/ 4 h 51"/>
                <a:gd name="T56" fmla="*/ 32 w 47"/>
                <a:gd name="T57" fmla="*/ 8 h 51"/>
                <a:gd name="T58" fmla="*/ 29 w 47"/>
                <a:gd name="T59" fmla="*/ 9 h 51"/>
                <a:gd name="T60" fmla="*/ 26 w 47"/>
                <a:gd name="T61" fmla="*/ 7 h 51"/>
                <a:gd name="T62" fmla="*/ 25 w 47"/>
                <a:gd name="T63" fmla="*/ 5 h 51"/>
                <a:gd name="T64" fmla="*/ 20 w 47"/>
                <a:gd name="T65" fmla="*/ 4 h 51"/>
                <a:gd name="T66" fmla="*/ 18 w 47"/>
                <a:gd name="T67" fmla="*/ 6 h 51"/>
                <a:gd name="T68" fmla="*/ 14 w 47"/>
                <a:gd name="T69" fmla="*/ 9 h 51"/>
                <a:gd name="T70" fmla="*/ 11 w 47"/>
                <a:gd name="T71" fmla="*/ 9 h 51"/>
                <a:gd name="T72" fmla="*/ 8 w 47"/>
                <a:gd name="T73" fmla="*/ 9 h 51"/>
                <a:gd name="T74" fmla="*/ 4 w 47"/>
                <a:gd name="T75" fmla="*/ 11 h 51"/>
                <a:gd name="T76" fmla="*/ 1 w 47"/>
                <a:gd name="T77" fmla="*/ 12 h 51"/>
                <a:gd name="T78" fmla="*/ 0 w 47"/>
                <a:gd name="T79" fmla="*/ 17 h 51"/>
                <a:gd name="T80" fmla="*/ 1 w 47"/>
                <a:gd name="T81" fmla="*/ 24 h 51"/>
                <a:gd name="T82" fmla="*/ 4 w 47"/>
                <a:gd name="T83" fmla="*/ 29 h 51"/>
                <a:gd name="T84" fmla="*/ 4 w 47"/>
                <a:gd name="T85" fmla="*/ 33 h 51"/>
                <a:gd name="T86" fmla="*/ 5 w 47"/>
                <a:gd name="T8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51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1" name="Freeform 300"/>
            <p:cNvSpPr>
              <a:spLocks/>
            </p:cNvSpPr>
            <p:nvPr/>
          </p:nvSpPr>
          <p:spPr bwMode="auto">
            <a:xfrm>
              <a:off x="6856088" y="4341574"/>
              <a:ext cx="70060" cy="79042"/>
            </a:xfrm>
            <a:custGeom>
              <a:avLst/>
              <a:gdLst>
                <a:gd name="T0" fmla="*/ 1 w 20"/>
                <a:gd name="T1" fmla="*/ 3 h 22"/>
                <a:gd name="T2" fmla="*/ 4 w 20"/>
                <a:gd name="T3" fmla="*/ 2 h 22"/>
                <a:gd name="T4" fmla="*/ 8 w 20"/>
                <a:gd name="T5" fmla="*/ 5 h 22"/>
                <a:gd name="T6" fmla="*/ 11 w 20"/>
                <a:gd name="T7" fmla="*/ 1 h 22"/>
                <a:gd name="T8" fmla="*/ 17 w 20"/>
                <a:gd name="T9" fmla="*/ 2 h 22"/>
                <a:gd name="T10" fmla="*/ 17 w 20"/>
                <a:gd name="T11" fmla="*/ 8 h 22"/>
                <a:gd name="T12" fmla="*/ 20 w 20"/>
                <a:gd name="T13" fmla="*/ 9 h 22"/>
                <a:gd name="T14" fmla="*/ 18 w 20"/>
                <a:gd name="T15" fmla="*/ 13 h 22"/>
                <a:gd name="T16" fmla="*/ 15 w 20"/>
                <a:gd name="T17" fmla="*/ 16 h 22"/>
                <a:gd name="T18" fmla="*/ 14 w 20"/>
                <a:gd name="T19" fmla="*/ 21 h 22"/>
                <a:gd name="T20" fmla="*/ 9 w 20"/>
                <a:gd name="T21" fmla="*/ 22 h 22"/>
                <a:gd name="T22" fmla="*/ 6 w 20"/>
                <a:gd name="T23" fmla="*/ 22 h 22"/>
                <a:gd name="T24" fmla="*/ 5 w 20"/>
                <a:gd name="T25" fmla="*/ 7 h 22"/>
                <a:gd name="T26" fmla="*/ 2 w 20"/>
                <a:gd name="T27" fmla="*/ 6 h 22"/>
                <a:gd name="T28" fmla="*/ 2 w 20"/>
                <a:gd name="T29" fmla="*/ 7 h 22"/>
                <a:gd name="T30" fmla="*/ 0 w 20"/>
                <a:gd name="T31" fmla="*/ 3 h 22"/>
                <a:gd name="T32" fmla="*/ 1 w 20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6856088" y="4341574"/>
              <a:ext cx="70060" cy="79042"/>
            </a:xfrm>
            <a:custGeom>
              <a:avLst/>
              <a:gdLst>
                <a:gd name="T0" fmla="*/ 1 w 20"/>
                <a:gd name="T1" fmla="*/ 3 h 22"/>
                <a:gd name="T2" fmla="*/ 4 w 20"/>
                <a:gd name="T3" fmla="*/ 2 h 22"/>
                <a:gd name="T4" fmla="*/ 8 w 20"/>
                <a:gd name="T5" fmla="*/ 5 h 22"/>
                <a:gd name="T6" fmla="*/ 11 w 20"/>
                <a:gd name="T7" fmla="*/ 1 h 22"/>
                <a:gd name="T8" fmla="*/ 17 w 20"/>
                <a:gd name="T9" fmla="*/ 2 h 22"/>
                <a:gd name="T10" fmla="*/ 17 w 20"/>
                <a:gd name="T11" fmla="*/ 8 h 22"/>
                <a:gd name="T12" fmla="*/ 20 w 20"/>
                <a:gd name="T13" fmla="*/ 9 h 22"/>
                <a:gd name="T14" fmla="*/ 18 w 20"/>
                <a:gd name="T15" fmla="*/ 13 h 22"/>
                <a:gd name="T16" fmla="*/ 15 w 20"/>
                <a:gd name="T17" fmla="*/ 16 h 22"/>
                <a:gd name="T18" fmla="*/ 14 w 20"/>
                <a:gd name="T19" fmla="*/ 21 h 22"/>
                <a:gd name="T20" fmla="*/ 9 w 20"/>
                <a:gd name="T21" fmla="*/ 22 h 22"/>
                <a:gd name="T22" fmla="*/ 6 w 20"/>
                <a:gd name="T23" fmla="*/ 22 h 22"/>
                <a:gd name="T24" fmla="*/ 5 w 20"/>
                <a:gd name="T25" fmla="*/ 7 h 22"/>
                <a:gd name="T26" fmla="*/ 2 w 20"/>
                <a:gd name="T27" fmla="*/ 6 h 22"/>
                <a:gd name="T28" fmla="*/ 2 w 20"/>
                <a:gd name="T29" fmla="*/ 7 h 22"/>
                <a:gd name="T30" fmla="*/ 0 w 20"/>
                <a:gd name="T31" fmla="*/ 3 h 22"/>
                <a:gd name="T32" fmla="*/ 1 w 20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8789021" y="3197263"/>
              <a:ext cx="256887" cy="623353"/>
            </a:xfrm>
            <a:custGeom>
              <a:avLst/>
              <a:gdLst>
                <a:gd name="T0" fmla="*/ 57 w 73"/>
                <a:gd name="T1" fmla="*/ 174 h 177"/>
                <a:gd name="T2" fmla="*/ 62 w 73"/>
                <a:gd name="T3" fmla="*/ 164 h 177"/>
                <a:gd name="T4" fmla="*/ 59 w 73"/>
                <a:gd name="T5" fmla="*/ 152 h 177"/>
                <a:gd name="T6" fmla="*/ 51 w 73"/>
                <a:gd name="T7" fmla="*/ 139 h 177"/>
                <a:gd name="T8" fmla="*/ 54 w 73"/>
                <a:gd name="T9" fmla="*/ 129 h 177"/>
                <a:gd name="T10" fmla="*/ 50 w 73"/>
                <a:gd name="T11" fmla="*/ 121 h 177"/>
                <a:gd name="T12" fmla="*/ 45 w 73"/>
                <a:gd name="T13" fmla="*/ 108 h 177"/>
                <a:gd name="T14" fmla="*/ 47 w 73"/>
                <a:gd name="T15" fmla="*/ 98 h 177"/>
                <a:gd name="T16" fmla="*/ 46 w 73"/>
                <a:gd name="T17" fmla="*/ 90 h 177"/>
                <a:gd name="T18" fmla="*/ 52 w 73"/>
                <a:gd name="T19" fmla="*/ 86 h 177"/>
                <a:gd name="T20" fmla="*/ 54 w 73"/>
                <a:gd name="T21" fmla="*/ 83 h 177"/>
                <a:gd name="T22" fmla="*/ 58 w 73"/>
                <a:gd name="T23" fmla="*/ 79 h 177"/>
                <a:gd name="T24" fmla="*/ 67 w 73"/>
                <a:gd name="T25" fmla="*/ 81 h 177"/>
                <a:gd name="T26" fmla="*/ 69 w 73"/>
                <a:gd name="T27" fmla="*/ 76 h 177"/>
                <a:gd name="T28" fmla="*/ 73 w 73"/>
                <a:gd name="T29" fmla="*/ 68 h 177"/>
                <a:gd name="T30" fmla="*/ 66 w 73"/>
                <a:gd name="T31" fmla="*/ 62 h 177"/>
                <a:gd name="T32" fmla="*/ 62 w 73"/>
                <a:gd name="T33" fmla="*/ 57 h 177"/>
                <a:gd name="T34" fmla="*/ 58 w 73"/>
                <a:gd name="T35" fmla="*/ 54 h 177"/>
                <a:gd name="T36" fmla="*/ 61 w 73"/>
                <a:gd name="T37" fmla="*/ 47 h 177"/>
                <a:gd name="T38" fmla="*/ 56 w 73"/>
                <a:gd name="T39" fmla="*/ 44 h 177"/>
                <a:gd name="T40" fmla="*/ 55 w 73"/>
                <a:gd name="T41" fmla="*/ 38 h 177"/>
                <a:gd name="T42" fmla="*/ 49 w 73"/>
                <a:gd name="T43" fmla="*/ 40 h 177"/>
                <a:gd name="T44" fmla="*/ 46 w 73"/>
                <a:gd name="T45" fmla="*/ 42 h 177"/>
                <a:gd name="T46" fmla="*/ 46 w 73"/>
                <a:gd name="T47" fmla="*/ 37 h 177"/>
                <a:gd name="T48" fmla="*/ 44 w 73"/>
                <a:gd name="T49" fmla="*/ 32 h 177"/>
                <a:gd name="T50" fmla="*/ 49 w 73"/>
                <a:gd name="T51" fmla="*/ 23 h 177"/>
                <a:gd name="T52" fmla="*/ 50 w 73"/>
                <a:gd name="T53" fmla="*/ 15 h 177"/>
                <a:gd name="T54" fmla="*/ 50 w 73"/>
                <a:gd name="T55" fmla="*/ 7 h 177"/>
                <a:gd name="T56" fmla="*/ 48 w 73"/>
                <a:gd name="T57" fmla="*/ 0 h 177"/>
                <a:gd name="T58" fmla="*/ 42 w 73"/>
                <a:gd name="T59" fmla="*/ 1 h 177"/>
                <a:gd name="T60" fmla="*/ 39 w 73"/>
                <a:gd name="T61" fmla="*/ 12 h 177"/>
                <a:gd name="T62" fmla="*/ 31 w 73"/>
                <a:gd name="T63" fmla="*/ 12 h 177"/>
                <a:gd name="T64" fmla="*/ 28 w 73"/>
                <a:gd name="T65" fmla="*/ 20 h 177"/>
                <a:gd name="T66" fmla="*/ 22 w 73"/>
                <a:gd name="T67" fmla="*/ 27 h 177"/>
                <a:gd name="T68" fmla="*/ 17 w 73"/>
                <a:gd name="T69" fmla="*/ 30 h 177"/>
                <a:gd name="T70" fmla="*/ 19 w 73"/>
                <a:gd name="T71" fmla="*/ 34 h 177"/>
                <a:gd name="T72" fmla="*/ 14 w 73"/>
                <a:gd name="T73" fmla="*/ 45 h 177"/>
                <a:gd name="T74" fmla="*/ 9 w 73"/>
                <a:gd name="T75" fmla="*/ 50 h 177"/>
                <a:gd name="T76" fmla="*/ 11 w 73"/>
                <a:gd name="T77" fmla="*/ 58 h 177"/>
                <a:gd name="T78" fmla="*/ 9 w 73"/>
                <a:gd name="T79" fmla="*/ 62 h 177"/>
                <a:gd name="T80" fmla="*/ 5 w 73"/>
                <a:gd name="T81" fmla="*/ 62 h 177"/>
                <a:gd name="T82" fmla="*/ 3 w 73"/>
                <a:gd name="T83" fmla="*/ 67 h 177"/>
                <a:gd name="T84" fmla="*/ 4 w 73"/>
                <a:gd name="T85" fmla="*/ 74 h 177"/>
                <a:gd name="T86" fmla="*/ 0 w 73"/>
                <a:gd name="T87" fmla="*/ 75 h 177"/>
                <a:gd name="T88" fmla="*/ 2 w 73"/>
                <a:gd name="T89" fmla="*/ 83 h 177"/>
                <a:gd name="T90" fmla="*/ 4 w 73"/>
                <a:gd name="T91" fmla="*/ 81 h 177"/>
                <a:gd name="T92" fmla="*/ 6 w 73"/>
                <a:gd name="T93" fmla="*/ 79 h 177"/>
                <a:gd name="T94" fmla="*/ 8 w 73"/>
                <a:gd name="T95" fmla="*/ 85 h 177"/>
                <a:gd name="T96" fmla="*/ 10 w 73"/>
                <a:gd name="T97" fmla="*/ 89 h 177"/>
                <a:gd name="T98" fmla="*/ 12 w 73"/>
                <a:gd name="T99" fmla="*/ 99 h 177"/>
                <a:gd name="T100" fmla="*/ 16 w 73"/>
                <a:gd name="T101" fmla="*/ 105 h 177"/>
                <a:gd name="T102" fmla="*/ 14 w 73"/>
                <a:gd name="T103" fmla="*/ 125 h 177"/>
                <a:gd name="T104" fmla="*/ 18 w 73"/>
                <a:gd name="T105" fmla="*/ 125 h 177"/>
                <a:gd name="T106" fmla="*/ 26 w 73"/>
                <a:gd name="T107" fmla="*/ 122 h 177"/>
                <a:gd name="T108" fmla="*/ 32 w 73"/>
                <a:gd name="T109" fmla="*/ 114 h 177"/>
                <a:gd name="T110" fmla="*/ 38 w 73"/>
                <a:gd name="T111" fmla="*/ 117 h 177"/>
                <a:gd name="T112" fmla="*/ 42 w 73"/>
                <a:gd name="T113" fmla="*/ 120 h 177"/>
                <a:gd name="T114" fmla="*/ 44 w 73"/>
                <a:gd name="T115" fmla="*/ 129 h 177"/>
                <a:gd name="T116" fmla="*/ 48 w 73"/>
                <a:gd name="T117" fmla="*/ 148 h 177"/>
                <a:gd name="T118" fmla="*/ 53 w 73"/>
                <a:gd name="T119" fmla="*/ 167 h 177"/>
                <a:gd name="T120" fmla="*/ 53 w 73"/>
                <a:gd name="T121" fmla="*/ 169 h 177"/>
                <a:gd name="T122" fmla="*/ 56 w 73"/>
                <a:gd name="T12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" h="177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8789021" y="3197263"/>
              <a:ext cx="256887" cy="623353"/>
            </a:xfrm>
            <a:custGeom>
              <a:avLst/>
              <a:gdLst>
                <a:gd name="T0" fmla="*/ 57 w 73"/>
                <a:gd name="T1" fmla="*/ 174 h 177"/>
                <a:gd name="T2" fmla="*/ 62 w 73"/>
                <a:gd name="T3" fmla="*/ 164 h 177"/>
                <a:gd name="T4" fmla="*/ 59 w 73"/>
                <a:gd name="T5" fmla="*/ 152 h 177"/>
                <a:gd name="T6" fmla="*/ 51 w 73"/>
                <a:gd name="T7" fmla="*/ 139 h 177"/>
                <a:gd name="T8" fmla="*/ 54 w 73"/>
                <a:gd name="T9" fmla="*/ 129 h 177"/>
                <a:gd name="T10" fmla="*/ 50 w 73"/>
                <a:gd name="T11" fmla="*/ 121 h 177"/>
                <a:gd name="T12" fmla="*/ 45 w 73"/>
                <a:gd name="T13" fmla="*/ 108 h 177"/>
                <a:gd name="T14" fmla="*/ 47 w 73"/>
                <a:gd name="T15" fmla="*/ 98 h 177"/>
                <a:gd name="T16" fmla="*/ 46 w 73"/>
                <a:gd name="T17" fmla="*/ 90 h 177"/>
                <a:gd name="T18" fmla="*/ 52 w 73"/>
                <a:gd name="T19" fmla="*/ 86 h 177"/>
                <a:gd name="T20" fmla="*/ 54 w 73"/>
                <a:gd name="T21" fmla="*/ 83 h 177"/>
                <a:gd name="T22" fmla="*/ 58 w 73"/>
                <a:gd name="T23" fmla="*/ 79 h 177"/>
                <a:gd name="T24" fmla="*/ 67 w 73"/>
                <a:gd name="T25" fmla="*/ 81 h 177"/>
                <a:gd name="T26" fmla="*/ 69 w 73"/>
                <a:gd name="T27" fmla="*/ 76 h 177"/>
                <a:gd name="T28" fmla="*/ 73 w 73"/>
                <a:gd name="T29" fmla="*/ 68 h 177"/>
                <a:gd name="T30" fmla="*/ 66 w 73"/>
                <a:gd name="T31" fmla="*/ 62 h 177"/>
                <a:gd name="T32" fmla="*/ 62 w 73"/>
                <a:gd name="T33" fmla="*/ 57 h 177"/>
                <a:gd name="T34" fmla="*/ 58 w 73"/>
                <a:gd name="T35" fmla="*/ 54 h 177"/>
                <a:gd name="T36" fmla="*/ 61 w 73"/>
                <a:gd name="T37" fmla="*/ 47 h 177"/>
                <a:gd name="T38" fmla="*/ 56 w 73"/>
                <a:gd name="T39" fmla="*/ 44 h 177"/>
                <a:gd name="T40" fmla="*/ 55 w 73"/>
                <a:gd name="T41" fmla="*/ 38 h 177"/>
                <a:gd name="T42" fmla="*/ 49 w 73"/>
                <a:gd name="T43" fmla="*/ 40 h 177"/>
                <a:gd name="T44" fmla="*/ 46 w 73"/>
                <a:gd name="T45" fmla="*/ 42 h 177"/>
                <a:gd name="T46" fmla="*/ 46 w 73"/>
                <a:gd name="T47" fmla="*/ 37 h 177"/>
                <a:gd name="T48" fmla="*/ 44 w 73"/>
                <a:gd name="T49" fmla="*/ 32 h 177"/>
                <a:gd name="T50" fmla="*/ 49 w 73"/>
                <a:gd name="T51" fmla="*/ 23 h 177"/>
                <a:gd name="T52" fmla="*/ 50 w 73"/>
                <a:gd name="T53" fmla="*/ 15 h 177"/>
                <a:gd name="T54" fmla="*/ 50 w 73"/>
                <a:gd name="T55" fmla="*/ 7 h 177"/>
                <a:gd name="T56" fmla="*/ 48 w 73"/>
                <a:gd name="T57" fmla="*/ 0 h 177"/>
                <a:gd name="T58" fmla="*/ 42 w 73"/>
                <a:gd name="T59" fmla="*/ 1 h 177"/>
                <a:gd name="T60" fmla="*/ 39 w 73"/>
                <a:gd name="T61" fmla="*/ 12 h 177"/>
                <a:gd name="T62" fmla="*/ 31 w 73"/>
                <a:gd name="T63" fmla="*/ 12 h 177"/>
                <a:gd name="T64" fmla="*/ 28 w 73"/>
                <a:gd name="T65" fmla="*/ 20 h 177"/>
                <a:gd name="T66" fmla="*/ 22 w 73"/>
                <a:gd name="T67" fmla="*/ 27 h 177"/>
                <a:gd name="T68" fmla="*/ 17 w 73"/>
                <a:gd name="T69" fmla="*/ 30 h 177"/>
                <a:gd name="T70" fmla="*/ 19 w 73"/>
                <a:gd name="T71" fmla="*/ 34 h 177"/>
                <a:gd name="T72" fmla="*/ 14 w 73"/>
                <a:gd name="T73" fmla="*/ 45 h 177"/>
                <a:gd name="T74" fmla="*/ 9 w 73"/>
                <a:gd name="T75" fmla="*/ 50 h 177"/>
                <a:gd name="T76" fmla="*/ 11 w 73"/>
                <a:gd name="T77" fmla="*/ 58 h 177"/>
                <a:gd name="T78" fmla="*/ 9 w 73"/>
                <a:gd name="T79" fmla="*/ 62 h 177"/>
                <a:gd name="T80" fmla="*/ 5 w 73"/>
                <a:gd name="T81" fmla="*/ 62 h 177"/>
                <a:gd name="T82" fmla="*/ 3 w 73"/>
                <a:gd name="T83" fmla="*/ 67 h 177"/>
                <a:gd name="T84" fmla="*/ 4 w 73"/>
                <a:gd name="T85" fmla="*/ 74 h 177"/>
                <a:gd name="T86" fmla="*/ 0 w 73"/>
                <a:gd name="T87" fmla="*/ 75 h 177"/>
                <a:gd name="T88" fmla="*/ 2 w 73"/>
                <a:gd name="T89" fmla="*/ 83 h 177"/>
                <a:gd name="T90" fmla="*/ 4 w 73"/>
                <a:gd name="T91" fmla="*/ 81 h 177"/>
                <a:gd name="T92" fmla="*/ 6 w 73"/>
                <a:gd name="T93" fmla="*/ 79 h 177"/>
                <a:gd name="T94" fmla="*/ 8 w 73"/>
                <a:gd name="T95" fmla="*/ 85 h 177"/>
                <a:gd name="T96" fmla="*/ 10 w 73"/>
                <a:gd name="T97" fmla="*/ 89 h 177"/>
                <a:gd name="T98" fmla="*/ 12 w 73"/>
                <a:gd name="T99" fmla="*/ 99 h 177"/>
                <a:gd name="T100" fmla="*/ 16 w 73"/>
                <a:gd name="T101" fmla="*/ 105 h 177"/>
                <a:gd name="T102" fmla="*/ 14 w 73"/>
                <a:gd name="T103" fmla="*/ 125 h 177"/>
                <a:gd name="T104" fmla="*/ 18 w 73"/>
                <a:gd name="T105" fmla="*/ 125 h 177"/>
                <a:gd name="T106" fmla="*/ 26 w 73"/>
                <a:gd name="T107" fmla="*/ 122 h 177"/>
                <a:gd name="T108" fmla="*/ 32 w 73"/>
                <a:gd name="T109" fmla="*/ 114 h 177"/>
                <a:gd name="T110" fmla="*/ 38 w 73"/>
                <a:gd name="T111" fmla="*/ 117 h 177"/>
                <a:gd name="T112" fmla="*/ 42 w 73"/>
                <a:gd name="T113" fmla="*/ 120 h 177"/>
                <a:gd name="T114" fmla="*/ 44 w 73"/>
                <a:gd name="T115" fmla="*/ 129 h 177"/>
                <a:gd name="T116" fmla="*/ 48 w 73"/>
                <a:gd name="T117" fmla="*/ 148 h 177"/>
                <a:gd name="T118" fmla="*/ 53 w 73"/>
                <a:gd name="T119" fmla="*/ 167 h 177"/>
                <a:gd name="T120" fmla="*/ 53 w 73"/>
                <a:gd name="T121" fmla="*/ 169 h 177"/>
                <a:gd name="T122" fmla="*/ 56 w 73"/>
                <a:gd name="T12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" h="177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5794412" y="3623012"/>
              <a:ext cx="229940" cy="226347"/>
            </a:xfrm>
            <a:custGeom>
              <a:avLst/>
              <a:gdLst>
                <a:gd name="T0" fmla="*/ 49 w 65"/>
                <a:gd name="T1" fmla="*/ 47 h 64"/>
                <a:gd name="T2" fmla="*/ 43 w 65"/>
                <a:gd name="T3" fmla="*/ 46 h 64"/>
                <a:gd name="T4" fmla="*/ 42 w 65"/>
                <a:gd name="T5" fmla="*/ 48 h 64"/>
                <a:gd name="T6" fmla="*/ 29 w 65"/>
                <a:gd name="T7" fmla="*/ 47 h 64"/>
                <a:gd name="T8" fmla="*/ 26 w 65"/>
                <a:gd name="T9" fmla="*/ 52 h 64"/>
                <a:gd name="T10" fmla="*/ 27 w 65"/>
                <a:gd name="T11" fmla="*/ 57 h 64"/>
                <a:gd name="T12" fmla="*/ 26 w 65"/>
                <a:gd name="T13" fmla="*/ 63 h 64"/>
                <a:gd name="T14" fmla="*/ 20 w 65"/>
                <a:gd name="T15" fmla="*/ 64 h 64"/>
                <a:gd name="T16" fmla="*/ 19 w 65"/>
                <a:gd name="T17" fmla="*/ 59 h 64"/>
                <a:gd name="T18" fmla="*/ 15 w 65"/>
                <a:gd name="T19" fmla="*/ 59 h 64"/>
                <a:gd name="T20" fmla="*/ 13 w 65"/>
                <a:gd name="T21" fmla="*/ 61 h 64"/>
                <a:gd name="T22" fmla="*/ 9 w 65"/>
                <a:gd name="T23" fmla="*/ 61 h 64"/>
                <a:gd name="T24" fmla="*/ 8 w 65"/>
                <a:gd name="T25" fmla="*/ 58 h 64"/>
                <a:gd name="T26" fmla="*/ 1 w 65"/>
                <a:gd name="T27" fmla="*/ 57 h 64"/>
                <a:gd name="T28" fmla="*/ 2 w 65"/>
                <a:gd name="T29" fmla="*/ 50 h 64"/>
                <a:gd name="T30" fmla="*/ 3 w 65"/>
                <a:gd name="T31" fmla="*/ 45 h 64"/>
                <a:gd name="T32" fmla="*/ 4 w 65"/>
                <a:gd name="T33" fmla="*/ 41 h 64"/>
                <a:gd name="T34" fmla="*/ 7 w 65"/>
                <a:gd name="T35" fmla="*/ 38 h 64"/>
                <a:gd name="T36" fmla="*/ 9 w 65"/>
                <a:gd name="T37" fmla="*/ 38 h 64"/>
                <a:gd name="T38" fmla="*/ 11 w 65"/>
                <a:gd name="T39" fmla="*/ 31 h 64"/>
                <a:gd name="T40" fmla="*/ 14 w 65"/>
                <a:gd name="T41" fmla="*/ 27 h 64"/>
                <a:gd name="T42" fmla="*/ 21 w 65"/>
                <a:gd name="T43" fmla="*/ 24 h 64"/>
                <a:gd name="T44" fmla="*/ 25 w 65"/>
                <a:gd name="T45" fmla="*/ 20 h 64"/>
                <a:gd name="T46" fmla="*/ 27 w 65"/>
                <a:gd name="T47" fmla="*/ 15 h 64"/>
                <a:gd name="T48" fmla="*/ 32 w 65"/>
                <a:gd name="T49" fmla="*/ 12 h 64"/>
                <a:gd name="T50" fmla="*/ 35 w 65"/>
                <a:gd name="T51" fmla="*/ 6 h 64"/>
                <a:gd name="T52" fmla="*/ 40 w 65"/>
                <a:gd name="T53" fmla="*/ 3 h 64"/>
                <a:gd name="T54" fmla="*/ 43 w 65"/>
                <a:gd name="T55" fmla="*/ 2 h 64"/>
                <a:gd name="T56" fmla="*/ 46 w 65"/>
                <a:gd name="T57" fmla="*/ 2 h 64"/>
                <a:gd name="T58" fmla="*/ 49 w 65"/>
                <a:gd name="T59" fmla="*/ 5 h 64"/>
                <a:gd name="T60" fmla="*/ 47 w 65"/>
                <a:gd name="T61" fmla="*/ 9 h 64"/>
                <a:gd name="T62" fmla="*/ 50 w 65"/>
                <a:gd name="T63" fmla="*/ 13 h 64"/>
                <a:gd name="T64" fmla="*/ 56 w 65"/>
                <a:gd name="T65" fmla="*/ 17 h 64"/>
                <a:gd name="T66" fmla="*/ 56 w 65"/>
                <a:gd name="T67" fmla="*/ 20 h 64"/>
                <a:gd name="T68" fmla="*/ 60 w 65"/>
                <a:gd name="T69" fmla="*/ 28 h 64"/>
                <a:gd name="T70" fmla="*/ 63 w 65"/>
                <a:gd name="T71" fmla="*/ 28 h 64"/>
                <a:gd name="T72" fmla="*/ 62 w 65"/>
                <a:gd name="T73" fmla="*/ 32 h 64"/>
                <a:gd name="T74" fmla="*/ 64 w 65"/>
                <a:gd name="T75" fmla="*/ 40 h 64"/>
                <a:gd name="T76" fmla="*/ 63 w 65"/>
                <a:gd name="T77" fmla="*/ 43 h 64"/>
                <a:gd name="T78" fmla="*/ 60 w 65"/>
                <a:gd name="T79" fmla="*/ 45 h 64"/>
                <a:gd name="T80" fmla="*/ 59 w 65"/>
                <a:gd name="T81" fmla="*/ 48 h 64"/>
                <a:gd name="T82" fmla="*/ 57 w 65"/>
                <a:gd name="T83" fmla="*/ 48 h 64"/>
                <a:gd name="T84" fmla="*/ 53 w 65"/>
                <a:gd name="T85" fmla="*/ 47 h 64"/>
                <a:gd name="T86" fmla="*/ 49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" name="Freeform 305"/>
            <p:cNvSpPr>
              <a:spLocks/>
            </p:cNvSpPr>
            <p:nvPr/>
          </p:nvSpPr>
          <p:spPr bwMode="auto">
            <a:xfrm>
              <a:off x="5794412" y="3623012"/>
              <a:ext cx="229940" cy="226347"/>
            </a:xfrm>
            <a:custGeom>
              <a:avLst/>
              <a:gdLst>
                <a:gd name="T0" fmla="*/ 49 w 65"/>
                <a:gd name="T1" fmla="*/ 47 h 64"/>
                <a:gd name="T2" fmla="*/ 43 w 65"/>
                <a:gd name="T3" fmla="*/ 46 h 64"/>
                <a:gd name="T4" fmla="*/ 42 w 65"/>
                <a:gd name="T5" fmla="*/ 48 h 64"/>
                <a:gd name="T6" fmla="*/ 29 w 65"/>
                <a:gd name="T7" fmla="*/ 47 h 64"/>
                <a:gd name="T8" fmla="*/ 26 w 65"/>
                <a:gd name="T9" fmla="*/ 52 h 64"/>
                <a:gd name="T10" fmla="*/ 27 w 65"/>
                <a:gd name="T11" fmla="*/ 57 h 64"/>
                <a:gd name="T12" fmla="*/ 26 w 65"/>
                <a:gd name="T13" fmla="*/ 63 h 64"/>
                <a:gd name="T14" fmla="*/ 20 w 65"/>
                <a:gd name="T15" fmla="*/ 64 h 64"/>
                <a:gd name="T16" fmla="*/ 19 w 65"/>
                <a:gd name="T17" fmla="*/ 59 h 64"/>
                <a:gd name="T18" fmla="*/ 15 w 65"/>
                <a:gd name="T19" fmla="*/ 59 h 64"/>
                <a:gd name="T20" fmla="*/ 13 w 65"/>
                <a:gd name="T21" fmla="*/ 61 h 64"/>
                <a:gd name="T22" fmla="*/ 9 w 65"/>
                <a:gd name="T23" fmla="*/ 61 h 64"/>
                <a:gd name="T24" fmla="*/ 8 w 65"/>
                <a:gd name="T25" fmla="*/ 58 h 64"/>
                <a:gd name="T26" fmla="*/ 1 w 65"/>
                <a:gd name="T27" fmla="*/ 57 h 64"/>
                <a:gd name="T28" fmla="*/ 2 w 65"/>
                <a:gd name="T29" fmla="*/ 50 h 64"/>
                <a:gd name="T30" fmla="*/ 3 w 65"/>
                <a:gd name="T31" fmla="*/ 45 h 64"/>
                <a:gd name="T32" fmla="*/ 4 w 65"/>
                <a:gd name="T33" fmla="*/ 41 h 64"/>
                <a:gd name="T34" fmla="*/ 7 w 65"/>
                <a:gd name="T35" fmla="*/ 38 h 64"/>
                <a:gd name="T36" fmla="*/ 9 w 65"/>
                <a:gd name="T37" fmla="*/ 38 h 64"/>
                <a:gd name="T38" fmla="*/ 11 w 65"/>
                <a:gd name="T39" fmla="*/ 31 h 64"/>
                <a:gd name="T40" fmla="*/ 14 w 65"/>
                <a:gd name="T41" fmla="*/ 27 h 64"/>
                <a:gd name="T42" fmla="*/ 21 w 65"/>
                <a:gd name="T43" fmla="*/ 24 h 64"/>
                <a:gd name="T44" fmla="*/ 25 w 65"/>
                <a:gd name="T45" fmla="*/ 20 h 64"/>
                <a:gd name="T46" fmla="*/ 27 w 65"/>
                <a:gd name="T47" fmla="*/ 15 h 64"/>
                <a:gd name="T48" fmla="*/ 32 w 65"/>
                <a:gd name="T49" fmla="*/ 12 h 64"/>
                <a:gd name="T50" fmla="*/ 35 w 65"/>
                <a:gd name="T51" fmla="*/ 6 h 64"/>
                <a:gd name="T52" fmla="*/ 40 w 65"/>
                <a:gd name="T53" fmla="*/ 3 h 64"/>
                <a:gd name="T54" fmla="*/ 43 w 65"/>
                <a:gd name="T55" fmla="*/ 2 h 64"/>
                <a:gd name="T56" fmla="*/ 46 w 65"/>
                <a:gd name="T57" fmla="*/ 2 h 64"/>
                <a:gd name="T58" fmla="*/ 49 w 65"/>
                <a:gd name="T59" fmla="*/ 5 h 64"/>
                <a:gd name="T60" fmla="*/ 47 w 65"/>
                <a:gd name="T61" fmla="*/ 9 h 64"/>
                <a:gd name="T62" fmla="*/ 50 w 65"/>
                <a:gd name="T63" fmla="*/ 13 h 64"/>
                <a:gd name="T64" fmla="*/ 56 w 65"/>
                <a:gd name="T65" fmla="*/ 17 h 64"/>
                <a:gd name="T66" fmla="*/ 56 w 65"/>
                <a:gd name="T67" fmla="*/ 20 h 64"/>
                <a:gd name="T68" fmla="*/ 60 w 65"/>
                <a:gd name="T69" fmla="*/ 28 h 64"/>
                <a:gd name="T70" fmla="*/ 63 w 65"/>
                <a:gd name="T71" fmla="*/ 28 h 64"/>
                <a:gd name="T72" fmla="*/ 62 w 65"/>
                <a:gd name="T73" fmla="*/ 32 h 64"/>
                <a:gd name="T74" fmla="*/ 64 w 65"/>
                <a:gd name="T75" fmla="*/ 40 h 64"/>
                <a:gd name="T76" fmla="*/ 63 w 65"/>
                <a:gd name="T77" fmla="*/ 43 h 64"/>
                <a:gd name="T78" fmla="*/ 60 w 65"/>
                <a:gd name="T79" fmla="*/ 45 h 64"/>
                <a:gd name="T80" fmla="*/ 59 w 65"/>
                <a:gd name="T81" fmla="*/ 48 h 64"/>
                <a:gd name="T82" fmla="*/ 57 w 65"/>
                <a:gd name="T83" fmla="*/ 48 h 64"/>
                <a:gd name="T84" fmla="*/ 53 w 65"/>
                <a:gd name="T85" fmla="*/ 47 h 64"/>
                <a:gd name="T86" fmla="*/ 49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6665669" y="2480498"/>
              <a:ext cx="186826" cy="138324"/>
            </a:xfrm>
            <a:custGeom>
              <a:avLst/>
              <a:gdLst>
                <a:gd name="T0" fmla="*/ 52 w 53"/>
                <a:gd name="T1" fmla="*/ 4 h 39"/>
                <a:gd name="T2" fmla="*/ 49 w 53"/>
                <a:gd name="T3" fmla="*/ 2 h 39"/>
                <a:gd name="T4" fmla="*/ 42 w 53"/>
                <a:gd name="T5" fmla="*/ 3 h 39"/>
                <a:gd name="T6" fmla="*/ 36 w 53"/>
                <a:gd name="T7" fmla="*/ 1 h 39"/>
                <a:gd name="T8" fmla="*/ 31 w 53"/>
                <a:gd name="T9" fmla="*/ 4 h 39"/>
                <a:gd name="T10" fmla="*/ 26 w 53"/>
                <a:gd name="T11" fmla="*/ 6 h 39"/>
                <a:gd name="T12" fmla="*/ 18 w 53"/>
                <a:gd name="T13" fmla="*/ 6 h 39"/>
                <a:gd name="T14" fmla="*/ 13 w 53"/>
                <a:gd name="T15" fmla="*/ 7 h 39"/>
                <a:gd name="T16" fmla="*/ 11 w 53"/>
                <a:gd name="T17" fmla="*/ 3 h 39"/>
                <a:gd name="T18" fmla="*/ 7 w 53"/>
                <a:gd name="T19" fmla="*/ 1 h 39"/>
                <a:gd name="T20" fmla="*/ 4 w 53"/>
                <a:gd name="T21" fmla="*/ 6 h 39"/>
                <a:gd name="T22" fmla="*/ 1 w 53"/>
                <a:gd name="T23" fmla="*/ 9 h 39"/>
                <a:gd name="T24" fmla="*/ 1 w 53"/>
                <a:gd name="T25" fmla="*/ 14 h 39"/>
                <a:gd name="T26" fmla="*/ 6 w 53"/>
                <a:gd name="T27" fmla="*/ 16 h 39"/>
                <a:gd name="T28" fmla="*/ 4 w 53"/>
                <a:gd name="T29" fmla="*/ 21 h 39"/>
                <a:gd name="T30" fmla="*/ 2 w 53"/>
                <a:gd name="T31" fmla="*/ 25 h 39"/>
                <a:gd name="T32" fmla="*/ 6 w 53"/>
                <a:gd name="T33" fmla="*/ 27 h 39"/>
                <a:gd name="T34" fmla="*/ 6 w 53"/>
                <a:gd name="T35" fmla="*/ 31 h 39"/>
                <a:gd name="T36" fmla="*/ 7 w 53"/>
                <a:gd name="T37" fmla="*/ 34 h 39"/>
                <a:gd name="T38" fmla="*/ 7 w 53"/>
                <a:gd name="T39" fmla="*/ 37 h 39"/>
                <a:gd name="T40" fmla="*/ 13 w 53"/>
                <a:gd name="T41" fmla="*/ 38 h 39"/>
                <a:gd name="T42" fmla="*/ 18 w 53"/>
                <a:gd name="T43" fmla="*/ 35 h 39"/>
                <a:gd name="T44" fmla="*/ 23 w 53"/>
                <a:gd name="T45" fmla="*/ 34 h 39"/>
                <a:gd name="T46" fmla="*/ 26 w 53"/>
                <a:gd name="T47" fmla="*/ 38 h 39"/>
                <a:gd name="T48" fmla="*/ 30 w 53"/>
                <a:gd name="T49" fmla="*/ 37 h 39"/>
                <a:gd name="T50" fmla="*/ 33 w 53"/>
                <a:gd name="T51" fmla="*/ 35 h 39"/>
                <a:gd name="T52" fmla="*/ 36 w 53"/>
                <a:gd name="T53" fmla="*/ 34 h 39"/>
                <a:gd name="T54" fmla="*/ 37 w 53"/>
                <a:gd name="T55" fmla="*/ 32 h 39"/>
                <a:gd name="T56" fmla="*/ 41 w 53"/>
                <a:gd name="T57" fmla="*/ 32 h 39"/>
                <a:gd name="T58" fmla="*/ 46 w 53"/>
                <a:gd name="T59" fmla="*/ 32 h 39"/>
                <a:gd name="T60" fmla="*/ 45 w 53"/>
                <a:gd name="T61" fmla="*/ 28 h 39"/>
                <a:gd name="T62" fmla="*/ 43 w 53"/>
                <a:gd name="T63" fmla="*/ 27 h 39"/>
                <a:gd name="T64" fmla="*/ 45 w 53"/>
                <a:gd name="T65" fmla="*/ 23 h 39"/>
                <a:gd name="T66" fmla="*/ 46 w 53"/>
                <a:gd name="T67" fmla="*/ 23 h 39"/>
                <a:gd name="T68" fmla="*/ 46 w 53"/>
                <a:gd name="T69" fmla="*/ 19 h 39"/>
                <a:gd name="T70" fmla="*/ 52 w 53"/>
                <a:gd name="T71" fmla="*/ 14 h 39"/>
                <a:gd name="T72" fmla="*/ 52 w 53"/>
                <a:gd name="T7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39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8" name="Freeform 307"/>
            <p:cNvSpPr>
              <a:spLocks/>
            </p:cNvSpPr>
            <p:nvPr/>
          </p:nvSpPr>
          <p:spPr bwMode="auto">
            <a:xfrm>
              <a:off x="6665669" y="2480498"/>
              <a:ext cx="186826" cy="138324"/>
            </a:xfrm>
            <a:custGeom>
              <a:avLst/>
              <a:gdLst>
                <a:gd name="T0" fmla="*/ 52 w 53"/>
                <a:gd name="T1" fmla="*/ 4 h 39"/>
                <a:gd name="T2" fmla="*/ 49 w 53"/>
                <a:gd name="T3" fmla="*/ 2 h 39"/>
                <a:gd name="T4" fmla="*/ 42 w 53"/>
                <a:gd name="T5" fmla="*/ 3 h 39"/>
                <a:gd name="T6" fmla="*/ 36 w 53"/>
                <a:gd name="T7" fmla="*/ 1 h 39"/>
                <a:gd name="T8" fmla="*/ 31 w 53"/>
                <a:gd name="T9" fmla="*/ 4 h 39"/>
                <a:gd name="T10" fmla="*/ 26 w 53"/>
                <a:gd name="T11" fmla="*/ 6 h 39"/>
                <a:gd name="T12" fmla="*/ 18 w 53"/>
                <a:gd name="T13" fmla="*/ 6 h 39"/>
                <a:gd name="T14" fmla="*/ 13 w 53"/>
                <a:gd name="T15" fmla="*/ 7 h 39"/>
                <a:gd name="T16" fmla="*/ 11 w 53"/>
                <a:gd name="T17" fmla="*/ 3 h 39"/>
                <a:gd name="T18" fmla="*/ 7 w 53"/>
                <a:gd name="T19" fmla="*/ 1 h 39"/>
                <a:gd name="T20" fmla="*/ 4 w 53"/>
                <a:gd name="T21" fmla="*/ 6 h 39"/>
                <a:gd name="T22" fmla="*/ 1 w 53"/>
                <a:gd name="T23" fmla="*/ 9 h 39"/>
                <a:gd name="T24" fmla="*/ 1 w 53"/>
                <a:gd name="T25" fmla="*/ 14 h 39"/>
                <a:gd name="T26" fmla="*/ 6 w 53"/>
                <a:gd name="T27" fmla="*/ 16 h 39"/>
                <a:gd name="T28" fmla="*/ 4 w 53"/>
                <a:gd name="T29" fmla="*/ 21 h 39"/>
                <a:gd name="T30" fmla="*/ 2 w 53"/>
                <a:gd name="T31" fmla="*/ 25 h 39"/>
                <a:gd name="T32" fmla="*/ 6 w 53"/>
                <a:gd name="T33" fmla="*/ 27 h 39"/>
                <a:gd name="T34" fmla="*/ 6 w 53"/>
                <a:gd name="T35" fmla="*/ 31 h 39"/>
                <a:gd name="T36" fmla="*/ 7 w 53"/>
                <a:gd name="T37" fmla="*/ 34 h 39"/>
                <a:gd name="T38" fmla="*/ 7 w 53"/>
                <a:gd name="T39" fmla="*/ 37 h 39"/>
                <a:gd name="T40" fmla="*/ 13 w 53"/>
                <a:gd name="T41" fmla="*/ 38 h 39"/>
                <a:gd name="T42" fmla="*/ 18 w 53"/>
                <a:gd name="T43" fmla="*/ 35 h 39"/>
                <a:gd name="T44" fmla="*/ 23 w 53"/>
                <a:gd name="T45" fmla="*/ 34 h 39"/>
                <a:gd name="T46" fmla="*/ 26 w 53"/>
                <a:gd name="T47" fmla="*/ 38 h 39"/>
                <a:gd name="T48" fmla="*/ 30 w 53"/>
                <a:gd name="T49" fmla="*/ 37 h 39"/>
                <a:gd name="T50" fmla="*/ 33 w 53"/>
                <a:gd name="T51" fmla="*/ 35 h 39"/>
                <a:gd name="T52" fmla="*/ 36 w 53"/>
                <a:gd name="T53" fmla="*/ 34 h 39"/>
                <a:gd name="T54" fmla="*/ 37 w 53"/>
                <a:gd name="T55" fmla="*/ 32 h 39"/>
                <a:gd name="T56" fmla="*/ 41 w 53"/>
                <a:gd name="T57" fmla="*/ 32 h 39"/>
                <a:gd name="T58" fmla="*/ 46 w 53"/>
                <a:gd name="T59" fmla="*/ 32 h 39"/>
                <a:gd name="T60" fmla="*/ 45 w 53"/>
                <a:gd name="T61" fmla="*/ 28 h 39"/>
                <a:gd name="T62" fmla="*/ 43 w 53"/>
                <a:gd name="T63" fmla="*/ 27 h 39"/>
                <a:gd name="T64" fmla="*/ 45 w 53"/>
                <a:gd name="T65" fmla="*/ 23 h 39"/>
                <a:gd name="T66" fmla="*/ 46 w 53"/>
                <a:gd name="T67" fmla="*/ 23 h 39"/>
                <a:gd name="T68" fmla="*/ 46 w 53"/>
                <a:gd name="T69" fmla="*/ 19 h 39"/>
                <a:gd name="T70" fmla="*/ 52 w 53"/>
                <a:gd name="T71" fmla="*/ 14 h 39"/>
                <a:gd name="T72" fmla="*/ 52 w 53"/>
                <a:gd name="T7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39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9" name="Freeform 308"/>
            <p:cNvSpPr>
              <a:spLocks/>
            </p:cNvSpPr>
            <p:nvPr/>
          </p:nvSpPr>
          <p:spPr bwMode="auto">
            <a:xfrm>
              <a:off x="9433930" y="4059538"/>
              <a:ext cx="46707" cy="32335"/>
            </a:xfrm>
            <a:custGeom>
              <a:avLst/>
              <a:gdLst>
                <a:gd name="T0" fmla="*/ 0 w 13"/>
                <a:gd name="T1" fmla="*/ 5 h 9"/>
                <a:gd name="T2" fmla="*/ 4 w 13"/>
                <a:gd name="T3" fmla="*/ 9 h 9"/>
                <a:gd name="T4" fmla="*/ 7 w 13"/>
                <a:gd name="T5" fmla="*/ 8 h 9"/>
                <a:gd name="T6" fmla="*/ 8 w 13"/>
                <a:gd name="T7" fmla="*/ 7 h 9"/>
                <a:gd name="T8" fmla="*/ 9 w 13"/>
                <a:gd name="T9" fmla="*/ 5 h 9"/>
                <a:gd name="T10" fmla="*/ 11 w 13"/>
                <a:gd name="T11" fmla="*/ 6 h 9"/>
                <a:gd name="T12" fmla="*/ 13 w 13"/>
                <a:gd name="T13" fmla="*/ 6 h 9"/>
                <a:gd name="T14" fmla="*/ 11 w 13"/>
                <a:gd name="T15" fmla="*/ 0 h 9"/>
                <a:gd name="T16" fmla="*/ 8 w 13"/>
                <a:gd name="T17" fmla="*/ 0 h 9"/>
                <a:gd name="T18" fmla="*/ 6 w 13"/>
                <a:gd name="T19" fmla="*/ 5 h 9"/>
                <a:gd name="T20" fmla="*/ 0 w 13"/>
                <a:gd name="T21" fmla="*/ 4 h 9"/>
                <a:gd name="T22" fmla="*/ 0 w 13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0" name="Freeform 309"/>
            <p:cNvSpPr>
              <a:spLocks/>
            </p:cNvSpPr>
            <p:nvPr/>
          </p:nvSpPr>
          <p:spPr bwMode="auto">
            <a:xfrm>
              <a:off x="9433930" y="4059538"/>
              <a:ext cx="46707" cy="32335"/>
            </a:xfrm>
            <a:custGeom>
              <a:avLst/>
              <a:gdLst>
                <a:gd name="T0" fmla="*/ 0 w 13"/>
                <a:gd name="T1" fmla="*/ 5 h 9"/>
                <a:gd name="T2" fmla="*/ 4 w 13"/>
                <a:gd name="T3" fmla="*/ 9 h 9"/>
                <a:gd name="T4" fmla="*/ 7 w 13"/>
                <a:gd name="T5" fmla="*/ 8 h 9"/>
                <a:gd name="T6" fmla="*/ 8 w 13"/>
                <a:gd name="T7" fmla="*/ 7 h 9"/>
                <a:gd name="T8" fmla="*/ 9 w 13"/>
                <a:gd name="T9" fmla="*/ 5 h 9"/>
                <a:gd name="T10" fmla="*/ 11 w 13"/>
                <a:gd name="T11" fmla="*/ 6 h 9"/>
                <a:gd name="T12" fmla="*/ 13 w 13"/>
                <a:gd name="T13" fmla="*/ 6 h 9"/>
                <a:gd name="T14" fmla="*/ 11 w 13"/>
                <a:gd name="T15" fmla="*/ 0 h 9"/>
                <a:gd name="T16" fmla="*/ 8 w 13"/>
                <a:gd name="T17" fmla="*/ 0 h 9"/>
                <a:gd name="T18" fmla="*/ 6 w 13"/>
                <a:gd name="T19" fmla="*/ 5 h 9"/>
                <a:gd name="T20" fmla="*/ 0 w 13"/>
                <a:gd name="T21" fmla="*/ 4 h 9"/>
                <a:gd name="T22" fmla="*/ 0 w 13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1" name="Freeform 310"/>
            <p:cNvSpPr>
              <a:spLocks noEditPoints="1"/>
            </p:cNvSpPr>
            <p:nvPr/>
          </p:nvSpPr>
          <p:spPr bwMode="auto">
            <a:xfrm>
              <a:off x="3701601" y="4046963"/>
              <a:ext cx="1219760" cy="1491017"/>
            </a:xfrm>
            <a:custGeom>
              <a:avLst/>
              <a:gdLst>
                <a:gd name="T0" fmla="*/ 206 w 346"/>
                <a:gd name="T1" fmla="*/ 70 h 423"/>
                <a:gd name="T2" fmla="*/ 202 w 346"/>
                <a:gd name="T3" fmla="*/ 61 h 423"/>
                <a:gd name="T4" fmla="*/ 198 w 346"/>
                <a:gd name="T5" fmla="*/ 405 h 423"/>
                <a:gd name="T6" fmla="*/ 176 w 346"/>
                <a:gd name="T7" fmla="*/ 77 h 423"/>
                <a:gd name="T8" fmla="*/ 232 w 346"/>
                <a:gd name="T9" fmla="*/ 324 h 423"/>
                <a:gd name="T10" fmla="*/ 257 w 346"/>
                <a:gd name="T11" fmla="*/ 309 h 423"/>
                <a:gd name="T12" fmla="*/ 273 w 346"/>
                <a:gd name="T13" fmla="*/ 304 h 423"/>
                <a:gd name="T14" fmla="*/ 285 w 346"/>
                <a:gd name="T15" fmla="*/ 294 h 423"/>
                <a:gd name="T16" fmla="*/ 293 w 346"/>
                <a:gd name="T17" fmla="*/ 272 h 423"/>
                <a:gd name="T18" fmla="*/ 307 w 346"/>
                <a:gd name="T19" fmla="*/ 235 h 423"/>
                <a:gd name="T20" fmla="*/ 307 w 346"/>
                <a:gd name="T21" fmla="*/ 196 h 423"/>
                <a:gd name="T22" fmla="*/ 321 w 346"/>
                <a:gd name="T23" fmla="*/ 179 h 423"/>
                <a:gd name="T24" fmla="*/ 339 w 346"/>
                <a:gd name="T25" fmla="*/ 156 h 423"/>
                <a:gd name="T26" fmla="*/ 344 w 346"/>
                <a:gd name="T27" fmla="*/ 123 h 423"/>
                <a:gd name="T28" fmla="*/ 329 w 346"/>
                <a:gd name="T29" fmla="*/ 106 h 423"/>
                <a:gd name="T30" fmla="*/ 307 w 346"/>
                <a:gd name="T31" fmla="*/ 90 h 423"/>
                <a:gd name="T32" fmla="*/ 269 w 346"/>
                <a:gd name="T33" fmla="*/ 80 h 423"/>
                <a:gd name="T34" fmla="*/ 258 w 346"/>
                <a:gd name="T35" fmla="*/ 74 h 423"/>
                <a:gd name="T36" fmla="*/ 248 w 346"/>
                <a:gd name="T37" fmla="*/ 64 h 423"/>
                <a:gd name="T38" fmla="*/ 221 w 346"/>
                <a:gd name="T39" fmla="*/ 72 h 423"/>
                <a:gd name="T40" fmla="*/ 222 w 346"/>
                <a:gd name="T41" fmla="*/ 70 h 423"/>
                <a:gd name="T42" fmla="*/ 225 w 346"/>
                <a:gd name="T43" fmla="*/ 55 h 423"/>
                <a:gd name="T44" fmla="*/ 206 w 346"/>
                <a:gd name="T45" fmla="*/ 68 h 423"/>
                <a:gd name="T46" fmla="*/ 197 w 346"/>
                <a:gd name="T47" fmla="*/ 68 h 423"/>
                <a:gd name="T48" fmla="*/ 197 w 346"/>
                <a:gd name="T49" fmla="*/ 60 h 423"/>
                <a:gd name="T50" fmla="*/ 212 w 346"/>
                <a:gd name="T51" fmla="*/ 51 h 423"/>
                <a:gd name="T52" fmla="*/ 210 w 346"/>
                <a:gd name="T53" fmla="*/ 45 h 423"/>
                <a:gd name="T54" fmla="*/ 205 w 346"/>
                <a:gd name="T55" fmla="*/ 16 h 423"/>
                <a:gd name="T56" fmla="*/ 187 w 346"/>
                <a:gd name="T57" fmla="*/ 36 h 423"/>
                <a:gd name="T58" fmla="*/ 163 w 346"/>
                <a:gd name="T59" fmla="*/ 30 h 423"/>
                <a:gd name="T60" fmla="*/ 143 w 346"/>
                <a:gd name="T61" fmla="*/ 37 h 423"/>
                <a:gd name="T62" fmla="*/ 123 w 346"/>
                <a:gd name="T63" fmla="*/ 20 h 423"/>
                <a:gd name="T64" fmla="*/ 118 w 346"/>
                <a:gd name="T65" fmla="*/ 0 h 423"/>
                <a:gd name="T66" fmla="*/ 97 w 346"/>
                <a:gd name="T67" fmla="*/ 13 h 423"/>
                <a:gd name="T68" fmla="*/ 84 w 346"/>
                <a:gd name="T69" fmla="*/ 21 h 423"/>
                <a:gd name="T70" fmla="*/ 84 w 346"/>
                <a:gd name="T71" fmla="*/ 43 h 423"/>
                <a:gd name="T72" fmla="*/ 61 w 346"/>
                <a:gd name="T73" fmla="*/ 46 h 423"/>
                <a:gd name="T74" fmla="*/ 45 w 346"/>
                <a:gd name="T75" fmla="*/ 51 h 423"/>
                <a:gd name="T76" fmla="*/ 33 w 346"/>
                <a:gd name="T77" fmla="*/ 99 h 423"/>
                <a:gd name="T78" fmla="*/ 4 w 346"/>
                <a:gd name="T79" fmla="*/ 130 h 423"/>
                <a:gd name="T80" fmla="*/ 15 w 346"/>
                <a:gd name="T81" fmla="*/ 158 h 423"/>
                <a:gd name="T82" fmla="*/ 48 w 346"/>
                <a:gd name="T83" fmla="*/ 184 h 423"/>
                <a:gd name="T84" fmla="*/ 74 w 346"/>
                <a:gd name="T85" fmla="*/ 179 h 423"/>
                <a:gd name="T86" fmla="*/ 113 w 346"/>
                <a:gd name="T87" fmla="*/ 200 h 423"/>
                <a:gd name="T88" fmla="*/ 136 w 346"/>
                <a:gd name="T89" fmla="*/ 229 h 423"/>
                <a:gd name="T90" fmla="*/ 140 w 346"/>
                <a:gd name="T91" fmla="*/ 267 h 423"/>
                <a:gd name="T92" fmla="*/ 158 w 346"/>
                <a:gd name="T93" fmla="*/ 291 h 423"/>
                <a:gd name="T94" fmla="*/ 170 w 346"/>
                <a:gd name="T95" fmla="*/ 331 h 423"/>
                <a:gd name="T96" fmla="*/ 164 w 346"/>
                <a:gd name="T97" fmla="*/ 361 h 423"/>
                <a:gd name="T98" fmla="*/ 159 w 346"/>
                <a:gd name="T99" fmla="*/ 390 h 423"/>
                <a:gd name="T100" fmla="*/ 181 w 346"/>
                <a:gd name="T101" fmla="*/ 420 h 423"/>
                <a:gd name="T102" fmla="*/ 196 w 346"/>
                <a:gd name="T103" fmla="*/ 397 h 423"/>
                <a:gd name="T104" fmla="*/ 205 w 346"/>
                <a:gd name="T105" fmla="*/ 392 h 423"/>
                <a:gd name="T106" fmla="*/ 220 w 346"/>
                <a:gd name="T107" fmla="*/ 371 h 423"/>
                <a:gd name="T108" fmla="*/ 219 w 346"/>
                <a:gd name="T109" fmla="*/ 34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" h="423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2" name="Freeform 311"/>
            <p:cNvSpPr>
              <a:spLocks noEditPoints="1"/>
            </p:cNvSpPr>
            <p:nvPr/>
          </p:nvSpPr>
          <p:spPr bwMode="auto">
            <a:xfrm>
              <a:off x="3701601" y="4046963"/>
              <a:ext cx="1219760" cy="1491017"/>
            </a:xfrm>
            <a:custGeom>
              <a:avLst/>
              <a:gdLst>
                <a:gd name="T0" fmla="*/ 206 w 346"/>
                <a:gd name="T1" fmla="*/ 70 h 423"/>
                <a:gd name="T2" fmla="*/ 202 w 346"/>
                <a:gd name="T3" fmla="*/ 61 h 423"/>
                <a:gd name="T4" fmla="*/ 198 w 346"/>
                <a:gd name="T5" fmla="*/ 405 h 423"/>
                <a:gd name="T6" fmla="*/ 176 w 346"/>
                <a:gd name="T7" fmla="*/ 77 h 423"/>
                <a:gd name="T8" fmla="*/ 232 w 346"/>
                <a:gd name="T9" fmla="*/ 324 h 423"/>
                <a:gd name="T10" fmla="*/ 257 w 346"/>
                <a:gd name="T11" fmla="*/ 309 h 423"/>
                <a:gd name="T12" fmla="*/ 273 w 346"/>
                <a:gd name="T13" fmla="*/ 304 h 423"/>
                <a:gd name="T14" fmla="*/ 285 w 346"/>
                <a:gd name="T15" fmla="*/ 294 h 423"/>
                <a:gd name="T16" fmla="*/ 293 w 346"/>
                <a:gd name="T17" fmla="*/ 272 h 423"/>
                <a:gd name="T18" fmla="*/ 307 w 346"/>
                <a:gd name="T19" fmla="*/ 235 h 423"/>
                <a:gd name="T20" fmla="*/ 307 w 346"/>
                <a:gd name="T21" fmla="*/ 196 h 423"/>
                <a:gd name="T22" fmla="*/ 321 w 346"/>
                <a:gd name="T23" fmla="*/ 179 h 423"/>
                <a:gd name="T24" fmla="*/ 339 w 346"/>
                <a:gd name="T25" fmla="*/ 156 h 423"/>
                <a:gd name="T26" fmla="*/ 344 w 346"/>
                <a:gd name="T27" fmla="*/ 123 h 423"/>
                <a:gd name="T28" fmla="*/ 329 w 346"/>
                <a:gd name="T29" fmla="*/ 106 h 423"/>
                <a:gd name="T30" fmla="*/ 307 w 346"/>
                <a:gd name="T31" fmla="*/ 90 h 423"/>
                <a:gd name="T32" fmla="*/ 269 w 346"/>
                <a:gd name="T33" fmla="*/ 80 h 423"/>
                <a:gd name="T34" fmla="*/ 258 w 346"/>
                <a:gd name="T35" fmla="*/ 74 h 423"/>
                <a:gd name="T36" fmla="*/ 248 w 346"/>
                <a:gd name="T37" fmla="*/ 64 h 423"/>
                <a:gd name="T38" fmla="*/ 221 w 346"/>
                <a:gd name="T39" fmla="*/ 72 h 423"/>
                <a:gd name="T40" fmla="*/ 222 w 346"/>
                <a:gd name="T41" fmla="*/ 70 h 423"/>
                <a:gd name="T42" fmla="*/ 225 w 346"/>
                <a:gd name="T43" fmla="*/ 55 h 423"/>
                <a:gd name="T44" fmla="*/ 206 w 346"/>
                <a:gd name="T45" fmla="*/ 68 h 423"/>
                <a:gd name="T46" fmla="*/ 197 w 346"/>
                <a:gd name="T47" fmla="*/ 68 h 423"/>
                <a:gd name="T48" fmla="*/ 197 w 346"/>
                <a:gd name="T49" fmla="*/ 60 h 423"/>
                <a:gd name="T50" fmla="*/ 212 w 346"/>
                <a:gd name="T51" fmla="*/ 51 h 423"/>
                <a:gd name="T52" fmla="*/ 210 w 346"/>
                <a:gd name="T53" fmla="*/ 45 h 423"/>
                <a:gd name="T54" fmla="*/ 205 w 346"/>
                <a:gd name="T55" fmla="*/ 16 h 423"/>
                <a:gd name="T56" fmla="*/ 187 w 346"/>
                <a:gd name="T57" fmla="*/ 36 h 423"/>
                <a:gd name="T58" fmla="*/ 163 w 346"/>
                <a:gd name="T59" fmla="*/ 30 h 423"/>
                <a:gd name="T60" fmla="*/ 143 w 346"/>
                <a:gd name="T61" fmla="*/ 37 h 423"/>
                <a:gd name="T62" fmla="*/ 123 w 346"/>
                <a:gd name="T63" fmla="*/ 20 h 423"/>
                <a:gd name="T64" fmla="*/ 118 w 346"/>
                <a:gd name="T65" fmla="*/ 0 h 423"/>
                <a:gd name="T66" fmla="*/ 97 w 346"/>
                <a:gd name="T67" fmla="*/ 13 h 423"/>
                <a:gd name="T68" fmla="*/ 84 w 346"/>
                <a:gd name="T69" fmla="*/ 21 h 423"/>
                <a:gd name="T70" fmla="*/ 84 w 346"/>
                <a:gd name="T71" fmla="*/ 43 h 423"/>
                <a:gd name="T72" fmla="*/ 61 w 346"/>
                <a:gd name="T73" fmla="*/ 46 h 423"/>
                <a:gd name="T74" fmla="*/ 45 w 346"/>
                <a:gd name="T75" fmla="*/ 51 h 423"/>
                <a:gd name="T76" fmla="*/ 33 w 346"/>
                <a:gd name="T77" fmla="*/ 99 h 423"/>
                <a:gd name="T78" fmla="*/ 4 w 346"/>
                <a:gd name="T79" fmla="*/ 130 h 423"/>
                <a:gd name="T80" fmla="*/ 15 w 346"/>
                <a:gd name="T81" fmla="*/ 158 h 423"/>
                <a:gd name="T82" fmla="*/ 48 w 346"/>
                <a:gd name="T83" fmla="*/ 184 h 423"/>
                <a:gd name="T84" fmla="*/ 74 w 346"/>
                <a:gd name="T85" fmla="*/ 179 h 423"/>
                <a:gd name="T86" fmla="*/ 113 w 346"/>
                <a:gd name="T87" fmla="*/ 200 h 423"/>
                <a:gd name="T88" fmla="*/ 136 w 346"/>
                <a:gd name="T89" fmla="*/ 229 h 423"/>
                <a:gd name="T90" fmla="*/ 140 w 346"/>
                <a:gd name="T91" fmla="*/ 267 h 423"/>
                <a:gd name="T92" fmla="*/ 158 w 346"/>
                <a:gd name="T93" fmla="*/ 291 h 423"/>
                <a:gd name="T94" fmla="*/ 170 w 346"/>
                <a:gd name="T95" fmla="*/ 331 h 423"/>
                <a:gd name="T96" fmla="*/ 164 w 346"/>
                <a:gd name="T97" fmla="*/ 361 h 423"/>
                <a:gd name="T98" fmla="*/ 159 w 346"/>
                <a:gd name="T99" fmla="*/ 390 h 423"/>
                <a:gd name="T100" fmla="*/ 181 w 346"/>
                <a:gd name="T101" fmla="*/ 420 h 423"/>
                <a:gd name="T102" fmla="*/ 196 w 346"/>
                <a:gd name="T103" fmla="*/ 397 h 423"/>
                <a:gd name="T104" fmla="*/ 205 w 346"/>
                <a:gd name="T105" fmla="*/ 392 h 423"/>
                <a:gd name="T106" fmla="*/ 220 w 346"/>
                <a:gd name="T107" fmla="*/ 371 h 423"/>
                <a:gd name="T108" fmla="*/ 219 w 346"/>
                <a:gd name="T109" fmla="*/ 34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" h="423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6566867" y="4912831"/>
              <a:ext cx="298203" cy="355688"/>
            </a:xfrm>
            <a:custGeom>
              <a:avLst/>
              <a:gdLst>
                <a:gd name="T0" fmla="*/ 0 w 85"/>
                <a:gd name="T1" fmla="*/ 83 h 101"/>
                <a:gd name="T2" fmla="*/ 6 w 85"/>
                <a:gd name="T3" fmla="*/ 88 h 101"/>
                <a:gd name="T4" fmla="*/ 6 w 85"/>
                <a:gd name="T5" fmla="*/ 96 h 101"/>
                <a:gd name="T6" fmla="*/ 9 w 85"/>
                <a:gd name="T7" fmla="*/ 101 h 101"/>
                <a:gd name="T8" fmla="*/ 13 w 85"/>
                <a:gd name="T9" fmla="*/ 99 h 101"/>
                <a:gd name="T10" fmla="*/ 21 w 85"/>
                <a:gd name="T11" fmla="*/ 96 h 101"/>
                <a:gd name="T12" fmla="*/ 30 w 85"/>
                <a:gd name="T13" fmla="*/ 89 h 101"/>
                <a:gd name="T14" fmla="*/ 33 w 85"/>
                <a:gd name="T15" fmla="*/ 84 h 101"/>
                <a:gd name="T16" fmla="*/ 36 w 85"/>
                <a:gd name="T17" fmla="*/ 86 h 101"/>
                <a:gd name="T18" fmla="*/ 41 w 85"/>
                <a:gd name="T19" fmla="*/ 86 h 101"/>
                <a:gd name="T20" fmla="*/ 48 w 85"/>
                <a:gd name="T21" fmla="*/ 87 h 101"/>
                <a:gd name="T22" fmla="*/ 52 w 85"/>
                <a:gd name="T23" fmla="*/ 87 h 101"/>
                <a:gd name="T24" fmla="*/ 53 w 85"/>
                <a:gd name="T25" fmla="*/ 74 h 101"/>
                <a:gd name="T26" fmla="*/ 57 w 85"/>
                <a:gd name="T27" fmla="*/ 72 h 101"/>
                <a:gd name="T28" fmla="*/ 61 w 85"/>
                <a:gd name="T29" fmla="*/ 64 h 101"/>
                <a:gd name="T30" fmla="*/ 68 w 85"/>
                <a:gd name="T31" fmla="*/ 57 h 101"/>
                <a:gd name="T32" fmla="*/ 76 w 85"/>
                <a:gd name="T33" fmla="*/ 54 h 101"/>
                <a:gd name="T34" fmla="*/ 80 w 85"/>
                <a:gd name="T35" fmla="*/ 51 h 101"/>
                <a:gd name="T36" fmla="*/ 85 w 85"/>
                <a:gd name="T37" fmla="*/ 47 h 101"/>
                <a:gd name="T38" fmla="*/ 81 w 85"/>
                <a:gd name="T39" fmla="*/ 45 h 101"/>
                <a:gd name="T40" fmla="*/ 77 w 85"/>
                <a:gd name="T41" fmla="*/ 44 h 101"/>
                <a:gd name="T42" fmla="*/ 74 w 85"/>
                <a:gd name="T43" fmla="*/ 41 h 101"/>
                <a:gd name="T44" fmla="*/ 75 w 85"/>
                <a:gd name="T45" fmla="*/ 35 h 101"/>
                <a:gd name="T46" fmla="*/ 72 w 85"/>
                <a:gd name="T47" fmla="*/ 32 h 101"/>
                <a:gd name="T48" fmla="*/ 69 w 85"/>
                <a:gd name="T49" fmla="*/ 29 h 101"/>
                <a:gd name="T50" fmla="*/ 68 w 85"/>
                <a:gd name="T51" fmla="*/ 24 h 101"/>
                <a:gd name="T52" fmla="*/ 63 w 85"/>
                <a:gd name="T53" fmla="*/ 21 h 101"/>
                <a:gd name="T54" fmla="*/ 60 w 85"/>
                <a:gd name="T55" fmla="*/ 21 h 101"/>
                <a:gd name="T56" fmla="*/ 58 w 85"/>
                <a:gd name="T57" fmla="*/ 18 h 101"/>
                <a:gd name="T58" fmla="*/ 53 w 85"/>
                <a:gd name="T59" fmla="*/ 11 h 101"/>
                <a:gd name="T60" fmla="*/ 50 w 85"/>
                <a:gd name="T61" fmla="*/ 7 h 101"/>
                <a:gd name="T62" fmla="*/ 48 w 85"/>
                <a:gd name="T63" fmla="*/ 1 h 101"/>
                <a:gd name="T64" fmla="*/ 44 w 85"/>
                <a:gd name="T65" fmla="*/ 3 h 101"/>
                <a:gd name="T66" fmla="*/ 39 w 85"/>
                <a:gd name="T67" fmla="*/ 4 h 101"/>
                <a:gd name="T68" fmla="*/ 36 w 85"/>
                <a:gd name="T69" fmla="*/ 5 h 101"/>
                <a:gd name="T70" fmla="*/ 17 w 85"/>
                <a:gd name="T71" fmla="*/ 7 h 101"/>
                <a:gd name="T72" fmla="*/ 10 w 85"/>
                <a:gd name="T73" fmla="*/ 7 h 101"/>
                <a:gd name="T74" fmla="*/ 10 w 85"/>
                <a:gd name="T75" fmla="*/ 43 h 101"/>
                <a:gd name="T76" fmla="*/ 0 w 85"/>
                <a:gd name="T77" fmla="*/ 43 h 101"/>
                <a:gd name="T78" fmla="*/ 0 w 85"/>
                <a:gd name="T79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" h="101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6566867" y="4912831"/>
              <a:ext cx="298203" cy="355688"/>
            </a:xfrm>
            <a:custGeom>
              <a:avLst/>
              <a:gdLst>
                <a:gd name="T0" fmla="*/ 0 w 85"/>
                <a:gd name="T1" fmla="*/ 83 h 101"/>
                <a:gd name="T2" fmla="*/ 6 w 85"/>
                <a:gd name="T3" fmla="*/ 88 h 101"/>
                <a:gd name="T4" fmla="*/ 6 w 85"/>
                <a:gd name="T5" fmla="*/ 96 h 101"/>
                <a:gd name="T6" fmla="*/ 9 w 85"/>
                <a:gd name="T7" fmla="*/ 101 h 101"/>
                <a:gd name="T8" fmla="*/ 13 w 85"/>
                <a:gd name="T9" fmla="*/ 99 h 101"/>
                <a:gd name="T10" fmla="*/ 21 w 85"/>
                <a:gd name="T11" fmla="*/ 96 h 101"/>
                <a:gd name="T12" fmla="*/ 30 w 85"/>
                <a:gd name="T13" fmla="*/ 89 h 101"/>
                <a:gd name="T14" fmla="*/ 33 w 85"/>
                <a:gd name="T15" fmla="*/ 84 h 101"/>
                <a:gd name="T16" fmla="*/ 36 w 85"/>
                <a:gd name="T17" fmla="*/ 86 h 101"/>
                <a:gd name="T18" fmla="*/ 41 w 85"/>
                <a:gd name="T19" fmla="*/ 86 h 101"/>
                <a:gd name="T20" fmla="*/ 48 w 85"/>
                <a:gd name="T21" fmla="*/ 87 h 101"/>
                <a:gd name="T22" fmla="*/ 52 w 85"/>
                <a:gd name="T23" fmla="*/ 87 h 101"/>
                <a:gd name="T24" fmla="*/ 53 w 85"/>
                <a:gd name="T25" fmla="*/ 74 h 101"/>
                <a:gd name="T26" fmla="*/ 57 w 85"/>
                <a:gd name="T27" fmla="*/ 72 h 101"/>
                <a:gd name="T28" fmla="*/ 61 w 85"/>
                <a:gd name="T29" fmla="*/ 64 h 101"/>
                <a:gd name="T30" fmla="*/ 68 w 85"/>
                <a:gd name="T31" fmla="*/ 57 h 101"/>
                <a:gd name="T32" fmla="*/ 76 w 85"/>
                <a:gd name="T33" fmla="*/ 54 h 101"/>
                <a:gd name="T34" fmla="*/ 80 w 85"/>
                <a:gd name="T35" fmla="*/ 51 h 101"/>
                <a:gd name="T36" fmla="*/ 85 w 85"/>
                <a:gd name="T37" fmla="*/ 47 h 101"/>
                <a:gd name="T38" fmla="*/ 81 w 85"/>
                <a:gd name="T39" fmla="*/ 45 h 101"/>
                <a:gd name="T40" fmla="*/ 77 w 85"/>
                <a:gd name="T41" fmla="*/ 44 h 101"/>
                <a:gd name="T42" fmla="*/ 74 w 85"/>
                <a:gd name="T43" fmla="*/ 41 h 101"/>
                <a:gd name="T44" fmla="*/ 75 w 85"/>
                <a:gd name="T45" fmla="*/ 35 h 101"/>
                <a:gd name="T46" fmla="*/ 72 w 85"/>
                <a:gd name="T47" fmla="*/ 32 h 101"/>
                <a:gd name="T48" fmla="*/ 69 w 85"/>
                <a:gd name="T49" fmla="*/ 29 h 101"/>
                <a:gd name="T50" fmla="*/ 68 w 85"/>
                <a:gd name="T51" fmla="*/ 24 h 101"/>
                <a:gd name="T52" fmla="*/ 63 w 85"/>
                <a:gd name="T53" fmla="*/ 21 h 101"/>
                <a:gd name="T54" fmla="*/ 60 w 85"/>
                <a:gd name="T55" fmla="*/ 21 h 101"/>
                <a:gd name="T56" fmla="*/ 58 w 85"/>
                <a:gd name="T57" fmla="*/ 18 h 101"/>
                <a:gd name="T58" fmla="*/ 53 w 85"/>
                <a:gd name="T59" fmla="*/ 11 h 101"/>
                <a:gd name="T60" fmla="*/ 50 w 85"/>
                <a:gd name="T61" fmla="*/ 7 h 101"/>
                <a:gd name="T62" fmla="*/ 48 w 85"/>
                <a:gd name="T63" fmla="*/ 1 h 101"/>
                <a:gd name="T64" fmla="*/ 44 w 85"/>
                <a:gd name="T65" fmla="*/ 3 h 101"/>
                <a:gd name="T66" fmla="*/ 39 w 85"/>
                <a:gd name="T67" fmla="*/ 4 h 101"/>
                <a:gd name="T68" fmla="*/ 36 w 85"/>
                <a:gd name="T69" fmla="*/ 5 h 101"/>
                <a:gd name="T70" fmla="*/ 17 w 85"/>
                <a:gd name="T71" fmla="*/ 7 h 101"/>
                <a:gd name="T72" fmla="*/ 10 w 85"/>
                <a:gd name="T73" fmla="*/ 7 h 101"/>
                <a:gd name="T74" fmla="*/ 10 w 85"/>
                <a:gd name="T75" fmla="*/ 43 h 101"/>
                <a:gd name="T76" fmla="*/ 0 w 85"/>
                <a:gd name="T77" fmla="*/ 43 h 101"/>
                <a:gd name="T78" fmla="*/ 0 w 85"/>
                <a:gd name="T79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" h="101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6453694" y="2446366"/>
              <a:ext cx="123953" cy="122156"/>
            </a:xfrm>
            <a:custGeom>
              <a:avLst/>
              <a:gdLst>
                <a:gd name="T0" fmla="*/ 31 w 35"/>
                <a:gd name="T1" fmla="*/ 7 h 35"/>
                <a:gd name="T2" fmla="*/ 23 w 35"/>
                <a:gd name="T3" fmla="*/ 6 h 35"/>
                <a:gd name="T4" fmla="*/ 22 w 35"/>
                <a:gd name="T5" fmla="*/ 5 h 35"/>
                <a:gd name="T6" fmla="*/ 17 w 35"/>
                <a:gd name="T7" fmla="*/ 3 h 35"/>
                <a:gd name="T8" fmla="*/ 9 w 35"/>
                <a:gd name="T9" fmla="*/ 4 h 35"/>
                <a:gd name="T10" fmla="*/ 6 w 35"/>
                <a:gd name="T11" fmla="*/ 3 h 35"/>
                <a:gd name="T12" fmla="*/ 3 w 35"/>
                <a:gd name="T13" fmla="*/ 1 h 35"/>
                <a:gd name="T14" fmla="*/ 0 w 35"/>
                <a:gd name="T15" fmla="*/ 2 h 35"/>
                <a:gd name="T16" fmla="*/ 0 w 35"/>
                <a:gd name="T17" fmla="*/ 5 h 35"/>
                <a:gd name="T18" fmla="*/ 4 w 35"/>
                <a:gd name="T19" fmla="*/ 12 h 35"/>
                <a:gd name="T20" fmla="*/ 4 w 35"/>
                <a:gd name="T21" fmla="*/ 15 h 35"/>
                <a:gd name="T22" fmla="*/ 12 w 35"/>
                <a:gd name="T23" fmla="*/ 24 h 35"/>
                <a:gd name="T24" fmla="*/ 16 w 35"/>
                <a:gd name="T25" fmla="*/ 27 h 35"/>
                <a:gd name="T26" fmla="*/ 20 w 35"/>
                <a:gd name="T27" fmla="*/ 30 h 35"/>
                <a:gd name="T28" fmla="*/ 21 w 35"/>
                <a:gd name="T29" fmla="*/ 32 h 35"/>
                <a:gd name="T30" fmla="*/ 24 w 35"/>
                <a:gd name="T31" fmla="*/ 35 h 35"/>
                <a:gd name="T32" fmla="*/ 23 w 35"/>
                <a:gd name="T33" fmla="*/ 30 h 35"/>
                <a:gd name="T34" fmla="*/ 25 w 35"/>
                <a:gd name="T35" fmla="*/ 25 h 35"/>
                <a:gd name="T36" fmla="*/ 28 w 35"/>
                <a:gd name="T37" fmla="*/ 24 h 35"/>
                <a:gd name="T38" fmla="*/ 30 w 35"/>
                <a:gd name="T39" fmla="*/ 21 h 35"/>
                <a:gd name="T40" fmla="*/ 34 w 35"/>
                <a:gd name="T41" fmla="*/ 19 h 35"/>
                <a:gd name="T42" fmla="*/ 30 w 35"/>
                <a:gd name="T43" fmla="*/ 15 h 35"/>
                <a:gd name="T44" fmla="*/ 33 w 35"/>
                <a:gd name="T45" fmla="*/ 14 h 35"/>
                <a:gd name="T46" fmla="*/ 31 w 35"/>
                <a:gd name="T47" fmla="*/ 10 h 35"/>
                <a:gd name="T48" fmla="*/ 31 w 35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6" name="Freeform 315"/>
            <p:cNvSpPr>
              <a:spLocks/>
            </p:cNvSpPr>
            <p:nvPr/>
          </p:nvSpPr>
          <p:spPr bwMode="auto">
            <a:xfrm>
              <a:off x="6453694" y="2446366"/>
              <a:ext cx="123953" cy="122156"/>
            </a:xfrm>
            <a:custGeom>
              <a:avLst/>
              <a:gdLst>
                <a:gd name="T0" fmla="*/ 31 w 35"/>
                <a:gd name="T1" fmla="*/ 7 h 35"/>
                <a:gd name="T2" fmla="*/ 23 w 35"/>
                <a:gd name="T3" fmla="*/ 6 h 35"/>
                <a:gd name="T4" fmla="*/ 22 w 35"/>
                <a:gd name="T5" fmla="*/ 5 h 35"/>
                <a:gd name="T6" fmla="*/ 17 w 35"/>
                <a:gd name="T7" fmla="*/ 3 h 35"/>
                <a:gd name="T8" fmla="*/ 9 w 35"/>
                <a:gd name="T9" fmla="*/ 4 h 35"/>
                <a:gd name="T10" fmla="*/ 6 w 35"/>
                <a:gd name="T11" fmla="*/ 3 h 35"/>
                <a:gd name="T12" fmla="*/ 3 w 35"/>
                <a:gd name="T13" fmla="*/ 1 h 35"/>
                <a:gd name="T14" fmla="*/ 0 w 35"/>
                <a:gd name="T15" fmla="*/ 2 h 35"/>
                <a:gd name="T16" fmla="*/ 0 w 35"/>
                <a:gd name="T17" fmla="*/ 5 h 35"/>
                <a:gd name="T18" fmla="*/ 4 w 35"/>
                <a:gd name="T19" fmla="*/ 12 h 35"/>
                <a:gd name="T20" fmla="*/ 4 w 35"/>
                <a:gd name="T21" fmla="*/ 15 h 35"/>
                <a:gd name="T22" fmla="*/ 12 w 35"/>
                <a:gd name="T23" fmla="*/ 24 h 35"/>
                <a:gd name="T24" fmla="*/ 16 w 35"/>
                <a:gd name="T25" fmla="*/ 27 h 35"/>
                <a:gd name="T26" fmla="*/ 20 w 35"/>
                <a:gd name="T27" fmla="*/ 30 h 35"/>
                <a:gd name="T28" fmla="*/ 21 w 35"/>
                <a:gd name="T29" fmla="*/ 32 h 35"/>
                <a:gd name="T30" fmla="*/ 24 w 35"/>
                <a:gd name="T31" fmla="*/ 35 h 35"/>
                <a:gd name="T32" fmla="*/ 23 w 35"/>
                <a:gd name="T33" fmla="*/ 30 h 35"/>
                <a:gd name="T34" fmla="*/ 25 w 35"/>
                <a:gd name="T35" fmla="*/ 25 h 35"/>
                <a:gd name="T36" fmla="*/ 28 w 35"/>
                <a:gd name="T37" fmla="*/ 24 h 35"/>
                <a:gd name="T38" fmla="*/ 30 w 35"/>
                <a:gd name="T39" fmla="*/ 21 h 35"/>
                <a:gd name="T40" fmla="*/ 34 w 35"/>
                <a:gd name="T41" fmla="*/ 19 h 35"/>
                <a:gd name="T42" fmla="*/ 30 w 35"/>
                <a:gd name="T43" fmla="*/ 15 h 35"/>
                <a:gd name="T44" fmla="*/ 33 w 35"/>
                <a:gd name="T45" fmla="*/ 14 h 35"/>
                <a:gd name="T46" fmla="*/ 31 w 35"/>
                <a:gd name="T47" fmla="*/ 10 h 35"/>
                <a:gd name="T48" fmla="*/ 31 w 35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7" name="Freeform 316"/>
            <p:cNvSpPr>
              <a:spLocks noEditPoints="1"/>
            </p:cNvSpPr>
            <p:nvPr/>
          </p:nvSpPr>
          <p:spPr bwMode="auto">
            <a:xfrm>
              <a:off x="3839923" y="4637980"/>
              <a:ext cx="370060" cy="454491"/>
            </a:xfrm>
            <a:custGeom>
              <a:avLst/>
              <a:gdLst>
                <a:gd name="T0" fmla="*/ 7 w 105"/>
                <a:gd name="T1" fmla="*/ 55 h 129"/>
                <a:gd name="T2" fmla="*/ 8 w 105"/>
                <a:gd name="T3" fmla="*/ 59 h 129"/>
                <a:gd name="T4" fmla="*/ 6 w 105"/>
                <a:gd name="T5" fmla="*/ 58 h 129"/>
                <a:gd name="T6" fmla="*/ 1 w 105"/>
                <a:gd name="T7" fmla="*/ 70 h 129"/>
                <a:gd name="T8" fmla="*/ 7 w 105"/>
                <a:gd name="T9" fmla="*/ 85 h 129"/>
                <a:gd name="T10" fmla="*/ 13 w 105"/>
                <a:gd name="T11" fmla="*/ 98 h 129"/>
                <a:gd name="T12" fmla="*/ 17 w 105"/>
                <a:gd name="T13" fmla="*/ 116 h 129"/>
                <a:gd name="T14" fmla="*/ 22 w 105"/>
                <a:gd name="T15" fmla="*/ 126 h 129"/>
                <a:gd name="T16" fmla="*/ 37 w 105"/>
                <a:gd name="T17" fmla="*/ 123 h 129"/>
                <a:gd name="T18" fmla="*/ 45 w 105"/>
                <a:gd name="T19" fmla="*/ 128 h 129"/>
                <a:gd name="T20" fmla="*/ 48 w 105"/>
                <a:gd name="T21" fmla="*/ 124 h 129"/>
                <a:gd name="T22" fmla="*/ 65 w 105"/>
                <a:gd name="T23" fmla="*/ 122 h 129"/>
                <a:gd name="T24" fmla="*/ 70 w 105"/>
                <a:gd name="T25" fmla="*/ 107 h 129"/>
                <a:gd name="T26" fmla="*/ 78 w 105"/>
                <a:gd name="T27" fmla="*/ 93 h 129"/>
                <a:gd name="T28" fmla="*/ 96 w 105"/>
                <a:gd name="T29" fmla="*/ 94 h 129"/>
                <a:gd name="T30" fmla="*/ 103 w 105"/>
                <a:gd name="T31" fmla="*/ 97 h 129"/>
                <a:gd name="T32" fmla="*/ 104 w 105"/>
                <a:gd name="T33" fmla="*/ 83 h 129"/>
                <a:gd name="T34" fmla="*/ 100 w 105"/>
                <a:gd name="T35" fmla="*/ 73 h 129"/>
                <a:gd name="T36" fmla="*/ 97 w 105"/>
                <a:gd name="T37" fmla="*/ 61 h 129"/>
                <a:gd name="T38" fmla="*/ 83 w 105"/>
                <a:gd name="T39" fmla="*/ 57 h 129"/>
                <a:gd name="T40" fmla="*/ 84 w 105"/>
                <a:gd name="T41" fmla="*/ 45 h 129"/>
                <a:gd name="T42" fmla="*/ 79 w 105"/>
                <a:gd name="T43" fmla="*/ 32 h 129"/>
                <a:gd name="T44" fmla="*/ 67 w 105"/>
                <a:gd name="T45" fmla="*/ 30 h 129"/>
                <a:gd name="T46" fmla="*/ 56 w 105"/>
                <a:gd name="T47" fmla="*/ 23 h 129"/>
                <a:gd name="T48" fmla="*/ 44 w 105"/>
                <a:gd name="T49" fmla="*/ 18 h 129"/>
                <a:gd name="T50" fmla="*/ 35 w 105"/>
                <a:gd name="T51" fmla="*/ 11 h 129"/>
                <a:gd name="T52" fmla="*/ 37 w 105"/>
                <a:gd name="T53" fmla="*/ 0 h 129"/>
                <a:gd name="T54" fmla="*/ 22 w 105"/>
                <a:gd name="T55" fmla="*/ 2 h 129"/>
                <a:gd name="T56" fmla="*/ 10 w 105"/>
                <a:gd name="T57" fmla="*/ 13 h 129"/>
                <a:gd name="T58" fmla="*/ 4 w 105"/>
                <a:gd name="T59" fmla="*/ 18 h 129"/>
                <a:gd name="T60" fmla="*/ 5 w 105"/>
                <a:gd name="T61" fmla="*/ 28 h 129"/>
                <a:gd name="T62" fmla="*/ 2 w 105"/>
                <a:gd name="T63" fmla="*/ 42 h 129"/>
                <a:gd name="T64" fmla="*/ 4 w 105"/>
                <a:gd name="T65" fmla="*/ 51 h 129"/>
                <a:gd name="T66" fmla="*/ 22 w 105"/>
                <a:gd name="T67" fmla="*/ 84 h 129"/>
                <a:gd name="T68" fmla="*/ 22 w 105"/>
                <a:gd name="T69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9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8" name="Freeform 317"/>
            <p:cNvSpPr>
              <a:spLocks noEditPoints="1"/>
            </p:cNvSpPr>
            <p:nvPr/>
          </p:nvSpPr>
          <p:spPr bwMode="auto">
            <a:xfrm>
              <a:off x="3839923" y="4637980"/>
              <a:ext cx="370060" cy="454491"/>
            </a:xfrm>
            <a:custGeom>
              <a:avLst/>
              <a:gdLst>
                <a:gd name="T0" fmla="*/ 7 w 105"/>
                <a:gd name="T1" fmla="*/ 55 h 129"/>
                <a:gd name="T2" fmla="*/ 8 w 105"/>
                <a:gd name="T3" fmla="*/ 59 h 129"/>
                <a:gd name="T4" fmla="*/ 6 w 105"/>
                <a:gd name="T5" fmla="*/ 58 h 129"/>
                <a:gd name="T6" fmla="*/ 1 w 105"/>
                <a:gd name="T7" fmla="*/ 70 h 129"/>
                <a:gd name="T8" fmla="*/ 7 w 105"/>
                <a:gd name="T9" fmla="*/ 85 h 129"/>
                <a:gd name="T10" fmla="*/ 13 w 105"/>
                <a:gd name="T11" fmla="*/ 98 h 129"/>
                <a:gd name="T12" fmla="*/ 17 w 105"/>
                <a:gd name="T13" fmla="*/ 116 h 129"/>
                <a:gd name="T14" fmla="*/ 22 w 105"/>
                <a:gd name="T15" fmla="*/ 126 h 129"/>
                <a:gd name="T16" fmla="*/ 37 w 105"/>
                <a:gd name="T17" fmla="*/ 123 h 129"/>
                <a:gd name="T18" fmla="*/ 45 w 105"/>
                <a:gd name="T19" fmla="*/ 128 h 129"/>
                <a:gd name="T20" fmla="*/ 48 w 105"/>
                <a:gd name="T21" fmla="*/ 124 h 129"/>
                <a:gd name="T22" fmla="*/ 65 w 105"/>
                <a:gd name="T23" fmla="*/ 122 h 129"/>
                <a:gd name="T24" fmla="*/ 70 w 105"/>
                <a:gd name="T25" fmla="*/ 107 h 129"/>
                <a:gd name="T26" fmla="*/ 78 w 105"/>
                <a:gd name="T27" fmla="*/ 93 h 129"/>
                <a:gd name="T28" fmla="*/ 96 w 105"/>
                <a:gd name="T29" fmla="*/ 94 h 129"/>
                <a:gd name="T30" fmla="*/ 103 w 105"/>
                <a:gd name="T31" fmla="*/ 97 h 129"/>
                <a:gd name="T32" fmla="*/ 104 w 105"/>
                <a:gd name="T33" fmla="*/ 83 h 129"/>
                <a:gd name="T34" fmla="*/ 100 w 105"/>
                <a:gd name="T35" fmla="*/ 73 h 129"/>
                <a:gd name="T36" fmla="*/ 97 w 105"/>
                <a:gd name="T37" fmla="*/ 61 h 129"/>
                <a:gd name="T38" fmla="*/ 83 w 105"/>
                <a:gd name="T39" fmla="*/ 57 h 129"/>
                <a:gd name="T40" fmla="*/ 84 w 105"/>
                <a:gd name="T41" fmla="*/ 45 h 129"/>
                <a:gd name="T42" fmla="*/ 79 w 105"/>
                <a:gd name="T43" fmla="*/ 32 h 129"/>
                <a:gd name="T44" fmla="*/ 67 w 105"/>
                <a:gd name="T45" fmla="*/ 30 h 129"/>
                <a:gd name="T46" fmla="*/ 56 w 105"/>
                <a:gd name="T47" fmla="*/ 23 h 129"/>
                <a:gd name="T48" fmla="*/ 44 w 105"/>
                <a:gd name="T49" fmla="*/ 18 h 129"/>
                <a:gd name="T50" fmla="*/ 35 w 105"/>
                <a:gd name="T51" fmla="*/ 11 h 129"/>
                <a:gd name="T52" fmla="*/ 37 w 105"/>
                <a:gd name="T53" fmla="*/ 0 h 129"/>
                <a:gd name="T54" fmla="*/ 22 w 105"/>
                <a:gd name="T55" fmla="*/ 2 h 129"/>
                <a:gd name="T56" fmla="*/ 10 w 105"/>
                <a:gd name="T57" fmla="*/ 13 h 129"/>
                <a:gd name="T58" fmla="*/ 4 w 105"/>
                <a:gd name="T59" fmla="*/ 18 h 129"/>
                <a:gd name="T60" fmla="*/ 5 w 105"/>
                <a:gd name="T61" fmla="*/ 28 h 129"/>
                <a:gd name="T62" fmla="*/ 2 w 105"/>
                <a:gd name="T63" fmla="*/ 42 h 129"/>
                <a:gd name="T64" fmla="*/ 4 w 105"/>
                <a:gd name="T65" fmla="*/ 51 h 129"/>
                <a:gd name="T66" fmla="*/ 22 w 105"/>
                <a:gd name="T67" fmla="*/ 84 h 129"/>
                <a:gd name="T68" fmla="*/ 22 w 105"/>
                <a:gd name="T69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9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9" name="Freeform 318"/>
            <p:cNvSpPr>
              <a:spLocks/>
            </p:cNvSpPr>
            <p:nvPr/>
          </p:nvSpPr>
          <p:spPr bwMode="auto">
            <a:xfrm>
              <a:off x="8686625" y="3157742"/>
              <a:ext cx="91617" cy="52096"/>
            </a:xfrm>
            <a:custGeom>
              <a:avLst/>
              <a:gdLst>
                <a:gd name="T0" fmla="*/ 2 w 51"/>
                <a:gd name="T1" fmla="*/ 14 h 29"/>
                <a:gd name="T2" fmla="*/ 0 w 51"/>
                <a:gd name="T3" fmla="*/ 22 h 29"/>
                <a:gd name="T4" fmla="*/ 6 w 51"/>
                <a:gd name="T5" fmla="*/ 29 h 29"/>
                <a:gd name="T6" fmla="*/ 14 w 51"/>
                <a:gd name="T7" fmla="*/ 27 h 29"/>
                <a:gd name="T8" fmla="*/ 22 w 51"/>
                <a:gd name="T9" fmla="*/ 25 h 29"/>
                <a:gd name="T10" fmla="*/ 32 w 51"/>
                <a:gd name="T11" fmla="*/ 29 h 29"/>
                <a:gd name="T12" fmla="*/ 47 w 51"/>
                <a:gd name="T13" fmla="*/ 27 h 29"/>
                <a:gd name="T14" fmla="*/ 51 w 51"/>
                <a:gd name="T15" fmla="*/ 25 h 29"/>
                <a:gd name="T16" fmla="*/ 51 w 51"/>
                <a:gd name="T17" fmla="*/ 18 h 29"/>
                <a:gd name="T18" fmla="*/ 49 w 51"/>
                <a:gd name="T19" fmla="*/ 6 h 29"/>
                <a:gd name="T20" fmla="*/ 38 w 51"/>
                <a:gd name="T21" fmla="*/ 4 h 29"/>
                <a:gd name="T22" fmla="*/ 30 w 51"/>
                <a:gd name="T23" fmla="*/ 4 h 29"/>
                <a:gd name="T24" fmla="*/ 22 w 51"/>
                <a:gd name="T25" fmla="*/ 0 h 29"/>
                <a:gd name="T26" fmla="*/ 12 w 51"/>
                <a:gd name="T27" fmla="*/ 2 h 29"/>
                <a:gd name="T28" fmla="*/ 6 w 51"/>
                <a:gd name="T29" fmla="*/ 4 h 29"/>
                <a:gd name="T30" fmla="*/ 2 w 51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29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8686625" y="3157742"/>
              <a:ext cx="91617" cy="52096"/>
            </a:xfrm>
            <a:custGeom>
              <a:avLst/>
              <a:gdLst>
                <a:gd name="T0" fmla="*/ 2 w 51"/>
                <a:gd name="T1" fmla="*/ 14 h 29"/>
                <a:gd name="T2" fmla="*/ 0 w 51"/>
                <a:gd name="T3" fmla="*/ 22 h 29"/>
                <a:gd name="T4" fmla="*/ 6 w 51"/>
                <a:gd name="T5" fmla="*/ 29 h 29"/>
                <a:gd name="T6" fmla="*/ 14 w 51"/>
                <a:gd name="T7" fmla="*/ 27 h 29"/>
                <a:gd name="T8" fmla="*/ 22 w 51"/>
                <a:gd name="T9" fmla="*/ 25 h 29"/>
                <a:gd name="T10" fmla="*/ 32 w 51"/>
                <a:gd name="T11" fmla="*/ 29 h 29"/>
                <a:gd name="T12" fmla="*/ 47 w 51"/>
                <a:gd name="T13" fmla="*/ 27 h 29"/>
                <a:gd name="T14" fmla="*/ 51 w 51"/>
                <a:gd name="T15" fmla="*/ 25 h 29"/>
                <a:gd name="T16" fmla="*/ 51 w 51"/>
                <a:gd name="T17" fmla="*/ 18 h 29"/>
                <a:gd name="T18" fmla="*/ 49 w 51"/>
                <a:gd name="T19" fmla="*/ 6 h 29"/>
                <a:gd name="T20" fmla="*/ 38 w 51"/>
                <a:gd name="T21" fmla="*/ 4 h 29"/>
                <a:gd name="T22" fmla="*/ 30 w 51"/>
                <a:gd name="T23" fmla="*/ 4 h 29"/>
                <a:gd name="T24" fmla="*/ 22 w 51"/>
                <a:gd name="T25" fmla="*/ 0 h 29"/>
                <a:gd name="T26" fmla="*/ 12 w 51"/>
                <a:gd name="T27" fmla="*/ 2 h 29"/>
                <a:gd name="T28" fmla="*/ 6 w 51"/>
                <a:gd name="T29" fmla="*/ 4 h 29"/>
                <a:gd name="T30" fmla="*/ 2 w 51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29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5992017" y="3746963"/>
              <a:ext cx="88024" cy="260479"/>
            </a:xfrm>
            <a:custGeom>
              <a:avLst/>
              <a:gdLst>
                <a:gd name="T0" fmla="*/ 17 w 25"/>
                <a:gd name="T1" fmla="*/ 69 h 74"/>
                <a:gd name="T2" fmla="*/ 18 w 25"/>
                <a:gd name="T3" fmla="*/ 62 h 74"/>
                <a:gd name="T4" fmla="*/ 17 w 25"/>
                <a:gd name="T5" fmla="*/ 56 h 74"/>
                <a:gd name="T6" fmla="*/ 17 w 25"/>
                <a:gd name="T7" fmla="*/ 44 h 74"/>
                <a:gd name="T8" fmla="*/ 18 w 25"/>
                <a:gd name="T9" fmla="*/ 41 h 74"/>
                <a:gd name="T10" fmla="*/ 20 w 25"/>
                <a:gd name="T11" fmla="*/ 38 h 74"/>
                <a:gd name="T12" fmla="*/ 21 w 25"/>
                <a:gd name="T13" fmla="*/ 34 h 74"/>
                <a:gd name="T14" fmla="*/ 22 w 25"/>
                <a:gd name="T15" fmla="*/ 29 h 74"/>
                <a:gd name="T16" fmla="*/ 24 w 25"/>
                <a:gd name="T17" fmla="*/ 25 h 74"/>
                <a:gd name="T18" fmla="*/ 24 w 25"/>
                <a:gd name="T19" fmla="*/ 20 h 74"/>
                <a:gd name="T20" fmla="*/ 23 w 25"/>
                <a:gd name="T21" fmla="*/ 15 h 74"/>
                <a:gd name="T22" fmla="*/ 22 w 25"/>
                <a:gd name="T23" fmla="*/ 12 h 74"/>
                <a:gd name="T24" fmla="*/ 22 w 25"/>
                <a:gd name="T25" fmla="*/ 7 h 74"/>
                <a:gd name="T26" fmla="*/ 17 w 25"/>
                <a:gd name="T27" fmla="*/ 5 h 74"/>
                <a:gd name="T28" fmla="*/ 16 w 25"/>
                <a:gd name="T29" fmla="*/ 2 h 74"/>
                <a:gd name="T30" fmla="*/ 12 w 25"/>
                <a:gd name="T31" fmla="*/ 1 h 74"/>
                <a:gd name="T32" fmla="*/ 8 w 25"/>
                <a:gd name="T33" fmla="*/ 5 h 74"/>
                <a:gd name="T34" fmla="*/ 7 w 25"/>
                <a:gd name="T35" fmla="*/ 8 h 74"/>
                <a:gd name="T36" fmla="*/ 4 w 25"/>
                <a:gd name="T37" fmla="*/ 10 h 74"/>
                <a:gd name="T38" fmla="*/ 3 w 25"/>
                <a:gd name="T39" fmla="*/ 13 h 74"/>
                <a:gd name="T40" fmla="*/ 1 w 25"/>
                <a:gd name="T41" fmla="*/ 13 h 74"/>
                <a:gd name="T42" fmla="*/ 0 w 25"/>
                <a:gd name="T43" fmla="*/ 22 h 74"/>
                <a:gd name="T44" fmla="*/ 7 w 25"/>
                <a:gd name="T45" fmla="*/ 23 h 74"/>
                <a:gd name="T46" fmla="*/ 7 w 25"/>
                <a:gd name="T47" fmla="*/ 29 h 74"/>
                <a:gd name="T48" fmla="*/ 8 w 25"/>
                <a:gd name="T49" fmla="*/ 34 h 74"/>
                <a:gd name="T50" fmla="*/ 8 w 25"/>
                <a:gd name="T51" fmla="*/ 40 h 74"/>
                <a:gd name="T52" fmla="*/ 8 w 25"/>
                <a:gd name="T53" fmla="*/ 48 h 74"/>
                <a:gd name="T54" fmla="*/ 7 w 25"/>
                <a:gd name="T55" fmla="*/ 55 h 74"/>
                <a:gd name="T56" fmla="*/ 7 w 25"/>
                <a:gd name="T57" fmla="*/ 61 h 74"/>
                <a:gd name="T58" fmla="*/ 7 w 25"/>
                <a:gd name="T59" fmla="*/ 67 h 74"/>
                <a:gd name="T60" fmla="*/ 8 w 25"/>
                <a:gd name="T61" fmla="*/ 69 h 74"/>
                <a:gd name="T62" fmla="*/ 10 w 25"/>
                <a:gd name="T63" fmla="*/ 74 h 74"/>
                <a:gd name="T64" fmla="*/ 10 w 25"/>
                <a:gd name="T65" fmla="*/ 74 h 74"/>
                <a:gd name="T66" fmla="*/ 12 w 25"/>
                <a:gd name="T67" fmla="*/ 71 h 74"/>
                <a:gd name="T68" fmla="*/ 17 w 25"/>
                <a:gd name="T69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74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5992017" y="3746963"/>
              <a:ext cx="88024" cy="260479"/>
            </a:xfrm>
            <a:custGeom>
              <a:avLst/>
              <a:gdLst>
                <a:gd name="T0" fmla="*/ 17 w 25"/>
                <a:gd name="T1" fmla="*/ 69 h 74"/>
                <a:gd name="T2" fmla="*/ 18 w 25"/>
                <a:gd name="T3" fmla="*/ 62 h 74"/>
                <a:gd name="T4" fmla="*/ 17 w 25"/>
                <a:gd name="T5" fmla="*/ 56 h 74"/>
                <a:gd name="T6" fmla="*/ 17 w 25"/>
                <a:gd name="T7" fmla="*/ 44 h 74"/>
                <a:gd name="T8" fmla="*/ 18 w 25"/>
                <a:gd name="T9" fmla="*/ 41 h 74"/>
                <a:gd name="T10" fmla="*/ 20 w 25"/>
                <a:gd name="T11" fmla="*/ 38 h 74"/>
                <a:gd name="T12" fmla="*/ 21 w 25"/>
                <a:gd name="T13" fmla="*/ 34 h 74"/>
                <a:gd name="T14" fmla="*/ 22 w 25"/>
                <a:gd name="T15" fmla="*/ 29 h 74"/>
                <a:gd name="T16" fmla="*/ 24 w 25"/>
                <a:gd name="T17" fmla="*/ 25 h 74"/>
                <a:gd name="T18" fmla="*/ 24 w 25"/>
                <a:gd name="T19" fmla="*/ 20 h 74"/>
                <a:gd name="T20" fmla="*/ 23 w 25"/>
                <a:gd name="T21" fmla="*/ 15 h 74"/>
                <a:gd name="T22" fmla="*/ 22 w 25"/>
                <a:gd name="T23" fmla="*/ 12 h 74"/>
                <a:gd name="T24" fmla="*/ 22 w 25"/>
                <a:gd name="T25" fmla="*/ 7 h 74"/>
                <a:gd name="T26" fmla="*/ 17 w 25"/>
                <a:gd name="T27" fmla="*/ 5 h 74"/>
                <a:gd name="T28" fmla="*/ 16 w 25"/>
                <a:gd name="T29" fmla="*/ 2 h 74"/>
                <a:gd name="T30" fmla="*/ 12 w 25"/>
                <a:gd name="T31" fmla="*/ 1 h 74"/>
                <a:gd name="T32" fmla="*/ 8 w 25"/>
                <a:gd name="T33" fmla="*/ 5 h 74"/>
                <a:gd name="T34" fmla="*/ 7 w 25"/>
                <a:gd name="T35" fmla="*/ 8 h 74"/>
                <a:gd name="T36" fmla="*/ 4 w 25"/>
                <a:gd name="T37" fmla="*/ 10 h 74"/>
                <a:gd name="T38" fmla="*/ 3 w 25"/>
                <a:gd name="T39" fmla="*/ 13 h 74"/>
                <a:gd name="T40" fmla="*/ 1 w 25"/>
                <a:gd name="T41" fmla="*/ 13 h 74"/>
                <a:gd name="T42" fmla="*/ 0 w 25"/>
                <a:gd name="T43" fmla="*/ 22 h 74"/>
                <a:gd name="T44" fmla="*/ 7 w 25"/>
                <a:gd name="T45" fmla="*/ 23 h 74"/>
                <a:gd name="T46" fmla="*/ 7 w 25"/>
                <a:gd name="T47" fmla="*/ 29 h 74"/>
                <a:gd name="T48" fmla="*/ 8 w 25"/>
                <a:gd name="T49" fmla="*/ 34 h 74"/>
                <a:gd name="T50" fmla="*/ 8 w 25"/>
                <a:gd name="T51" fmla="*/ 40 h 74"/>
                <a:gd name="T52" fmla="*/ 8 w 25"/>
                <a:gd name="T53" fmla="*/ 48 h 74"/>
                <a:gd name="T54" fmla="*/ 7 w 25"/>
                <a:gd name="T55" fmla="*/ 55 h 74"/>
                <a:gd name="T56" fmla="*/ 7 w 25"/>
                <a:gd name="T57" fmla="*/ 61 h 74"/>
                <a:gd name="T58" fmla="*/ 7 w 25"/>
                <a:gd name="T59" fmla="*/ 67 h 74"/>
                <a:gd name="T60" fmla="*/ 8 w 25"/>
                <a:gd name="T61" fmla="*/ 69 h 74"/>
                <a:gd name="T62" fmla="*/ 10 w 25"/>
                <a:gd name="T63" fmla="*/ 74 h 74"/>
                <a:gd name="T64" fmla="*/ 10 w 25"/>
                <a:gd name="T65" fmla="*/ 74 h 74"/>
                <a:gd name="T66" fmla="*/ 12 w 25"/>
                <a:gd name="T67" fmla="*/ 71 h 74"/>
                <a:gd name="T68" fmla="*/ 17 w 25"/>
                <a:gd name="T69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74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3254295" y="3527802"/>
              <a:ext cx="39521" cy="102396"/>
            </a:xfrm>
            <a:custGeom>
              <a:avLst/>
              <a:gdLst>
                <a:gd name="T0" fmla="*/ 3 w 11"/>
                <a:gd name="T1" fmla="*/ 29 h 29"/>
                <a:gd name="T2" fmla="*/ 8 w 11"/>
                <a:gd name="T3" fmla="*/ 15 h 29"/>
                <a:gd name="T4" fmla="*/ 10 w 11"/>
                <a:gd name="T5" fmla="*/ 13 h 29"/>
                <a:gd name="T6" fmla="*/ 10 w 11"/>
                <a:gd name="T7" fmla="*/ 3 h 29"/>
                <a:gd name="T8" fmla="*/ 8 w 11"/>
                <a:gd name="T9" fmla="*/ 2 h 29"/>
                <a:gd name="T10" fmla="*/ 8 w 11"/>
                <a:gd name="T11" fmla="*/ 2 h 29"/>
                <a:gd name="T12" fmla="*/ 4 w 11"/>
                <a:gd name="T13" fmla="*/ 3 h 29"/>
                <a:gd name="T14" fmla="*/ 1 w 11"/>
                <a:gd name="T15" fmla="*/ 5 h 29"/>
                <a:gd name="T16" fmla="*/ 0 w 11"/>
                <a:gd name="T17" fmla="*/ 29 h 29"/>
                <a:gd name="T18" fmla="*/ 3 w 11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9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3254295" y="3527802"/>
              <a:ext cx="39521" cy="102396"/>
            </a:xfrm>
            <a:custGeom>
              <a:avLst/>
              <a:gdLst>
                <a:gd name="T0" fmla="*/ 3 w 11"/>
                <a:gd name="T1" fmla="*/ 29 h 29"/>
                <a:gd name="T2" fmla="*/ 8 w 11"/>
                <a:gd name="T3" fmla="*/ 15 h 29"/>
                <a:gd name="T4" fmla="*/ 10 w 11"/>
                <a:gd name="T5" fmla="*/ 13 h 29"/>
                <a:gd name="T6" fmla="*/ 10 w 11"/>
                <a:gd name="T7" fmla="*/ 3 h 29"/>
                <a:gd name="T8" fmla="*/ 8 w 11"/>
                <a:gd name="T9" fmla="*/ 2 h 29"/>
                <a:gd name="T10" fmla="*/ 8 w 11"/>
                <a:gd name="T11" fmla="*/ 2 h 29"/>
                <a:gd name="T12" fmla="*/ 4 w 11"/>
                <a:gd name="T13" fmla="*/ 3 h 29"/>
                <a:gd name="T14" fmla="*/ 1 w 11"/>
                <a:gd name="T15" fmla="*/ 5 h 29"/>
                <a:gd name="T16" fmla="*/ 0 w 11"/>
                <a:gd name="T17" fmla="*/ 29 h 29"/>
                <a:gd name="T18" fmla="*/ 3 w 11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9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5" name="Freeform 324"/>
            <p:cNvSpPr>
              <a:spLocks/>
            </p:cNvSpPr>
            <p:nvPr/>
          </p:nvSpPr>
          <p:spPr bwMode="auto">
            <a:xfrm>
              <a:off x="6038723" y="2157145"/>
              <a:ext cx="125748" cy="88024"/>
            </a:xfrm>
            <a:custGeom>
              <a:avLst/>
              <a:gdLst>
                <a:gd name="T0" fmla="*/ 10 w 36"/>
                <a:gd name="T1" fmla="*/ 0 h 25"/>
                <a:gd name="T2" fmla="*/ 6 w 36"/>
                <a:gd name="T3" fmla="*/ 2 h 25"/>
                <a:gd name="T4" fmla="*/ 0 w 36"/>
                <a:gd name="T5" fmla="*/ 4 h 25"/>
                <a:gd name="T6" fmla="*/ 2 w 36"/>
                <a:gd name="T7" fmla="*/ 7 h 25"/>
                <a:gd name="T8" fmla="*/ 4 w 36"/>
                <a:gd name="T9" fmla="*/ 8 h 25"/>
                <a:gd name="T10" fmla="*/ 5 w 36"/>
                <a:gd name="T11" fmla="*/ 11 h 25"/>
                <a:gd name="T12" fmla="*/ 9 w 36"/>
                <a:gd name="T13" fmla="*/ 14 h 25"/>
                <a:gd name="T14" fmla="*/ 13 w 36"/>
                <a:gd name="T15" fmla="*/ 15 h 25"/>
                <a:gd name="T16" fmla="*/ 15 w 36"/>
                <a:gd name="T17" fmla="*/ 18 h 25"/>
                <a:gd name="T18" fmla="*/ 19 w 36"/>
                <a:gd name="T19" fmla="*/ 21 h 25"/>
                <a:gd name="T20" fmla="*/ 23 w 36"/>
                <a:gd name="T21" fmla="*/ 21 h 25"/>
                <a:gd name="T22" fmla="*/ 25 w 36"/>
                <a:gd name="T23" fmla="*/ 24 h 25"/>
                <a:gd name="T24" fmla="*/ 27 w 36"/>
                <a:gd name="T25" fmla="*/ 25 h 25"/>
                <a:gd name="T26" fmla="*/ 31 w 36"/>
                <a:gd name="T27" fmla="*/ 24 h 25"/>
                <a:gd name="T28" fmla="*/ 32 w 36"/>
                <a:gd name="T29" fmla="*/ 22 h 25"/>
                <a:gd name="T30" fmla="*/ 34 w 36"/>
                <a:gd name="T31" fmla="*/ 19 h 25"/>
                <a:gd name="T32" fmla="*/ 33 w 36"/>
                <a:gd name="T33" fmla="*/ 13 h 25"/>
                <a:gd name="T34" fmla="*/ 34 w 36"/>
                <a:gd name="T35" fmla="*/ 10 h 25"/>
                <a:gd name="T36" fmla="*/ 30 w 36"/>
                <a:gd name="T37" fmla="*/ 8 h 25"/>
                <a:gd name="T38" fmla="*/ 26 w 36"/>
                <a:gd name="T39" fmla="*/ 6 h 25"/>
                <a:gd name="T40" fmla="*/ 22 w 36"/>
                <a:gd name="T41" fmla="*/ 5 h 25"/>
                <a:gd name="T42" fmla="*/ 17 w 36"/>
                <a:gd name="T43" fmla="*/ 6 h 25"/>
                <a:gd name="T44" fmla="*/ 10 w 36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5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6038723" y="2157145"/>
              <a:ext cx="125748" cy="88024"/>
            </a:xfrm>
            <a:custGeom>
              <a:avLst/>
              <a:gdLst>
                <a:gd name="T0" fmla="*/ 10 w 36"/>
                <a:gd name="T1" fmla="*/ 0 h 25"/>
                <a:gd name="T2" fmla="*/ 6 w 36"/>
                <a:gd name="T3" fmla="*/ 2 h 25"/>
                <a:gd name="T4" fmla="*/ 0 w 36"/>
                <a:gd name="T5" fmla="*/ 4 h 25"/>
                <a:gd name="T6" fmla="*/ 2 w 36"/>
                <a:gd name="T7" fmla="*/ 7 h 25"/>
                <a:gd name="T8" fmla="*/ 4 w 36"/>
                <a:gd name="T9" fmla="*/ 8 h 25"/>
                <a:gd name="T10" fmla="*/ 5 w 36"/>
                <a:gd name="T11" fmla="*/ 11 h 25"/>
                <a:gd name="T12" fmla="*/ 9 w 36"/>
                <a:gd name="T13" fmla="*/ 14 h 25"/>
                <a:gd name="T14" fmla="*/ 13 w 36"/>
                <a:gd name="T15" fmla="*/ 15 h 25"/>
                <a:gd name="T16" fmla="*/ 15 w 36"/>
                <a:gd name="T17" fmla="*/ 18 h 25"/>
                <a:gd name="T18" fmla="*/ 19 w 36"/>
                <a:gd name="T19" fmla="*/ 21 h 25"/>
                <a:gd name="T20" fmla="*/ 23 w 36"/>
                <a:gd name="T21" fmla="*/ 21 h 25"/>
                <a:gd name="T22" fmla="*/ 25 w 36"/>
                <a:gd name="T23" fmla="*/ 24 h 25"/>
                <a:gd name="T24" fmla="*/ 27 w 36"/>
                <a:gd name="T25" fmla="*/ 25 h 25"/>
                <a:gd name="T26" fmla="*/ 31 w 36"/>
                <a:gd name="T27" fmla="*/ 24 h 25"/>
                <a:gd name="T28" fmla="*/ 32 w 36"/>
                <a:gd name="T29" fmla="*/ 22 h 25"/>
                <a:gd name="T30" fmla="*/ 34 w 36"/>
                <a:gd name="T31" fmla="*/ 19 h 25"/>
                <a:gd name="T32" fmla="*/ 33 w 36"/>
                <a:gd name="T33" fmla="*/ 13 h 25"/>
                <a:gd name="T34" fmla="*/ 34 w 36"/>
                <a:gd name="T35" fmla="*/ 10 h 25"/>
                <a:gd name="T36" fmla="*/ 30 w 36"/>
                <a:gd name="T37" fmla="*/ 8 h 25"/>
                <a:gd name="T38" fmla="*/ 26 w 36"/>
                <a:gd name="T39" fmla="*/ 6 h 25"/>
                <a:gd name="T40" fmla="*/ 22 w 36"/>
                <a:gd name="T41" fmla="*/ 5 h 25"/>
                <a:gd name="T42" fmla="*/ 17 w 36"/>
                <a:gd name="T43" fmla="*/ 6 h 25"/>
                <a:gd name="T44" fmla="*/ 10 w 36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5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7" name="Freeform 326"/>
            <p:cNvSpPr>
              <a:spLocks/>
            </p:cNvSpPr>
            <p:nvPr/>
          </p:nvSpPr>
          <p:spPr bwMode="auto">
            <a:xfrm>
              <a:off x="6721357" y="1923612"/>
              <a:ext cx="229940" cy="226347"/>
            </a:xfrm>
            <a:custGeom>
              <a:avLst/>
              <a:gdLst>
                <a:gd name="T0" fmla="*/ 18 w 65"/>
                <a:gd name="T1" fmla="*/ 15 h 64"/>
                <a:gd name="T2" fmla="*/ 24 w 65"/>
                <a:gd name="T3" fmla="*/ 11 h 64"/>
                <a:gd name="T4" fmla="*/ 28 w 65"/>
                <a:gd name="T5" fmla="*/ 8 h 64"/>
                <a:gd name="T6" fmla="*/ 30 w 65"/>
                <a:gd name="T7" fmla="*/ 3 h 64"/>
                <a:gd name="T8" fmla="*/ 36 w 65"/>
                <a:gd name="T9" fmla="*/ 3 h 64"/>
                <a:gd name="T10" fmla="*/ 38 w 65"/>
                <a:gd name="T11" fmla="*/ 5 h 64"/>
                <a:gd name="T12" fmla="*/ 42 w 65"/>
                <a:gd name="T13" fmla="*/ 4 h 64"/>
                <a:gd name="T14" fmla="*/ 46 w 65"/>
                <a:gd name="T15" fmla="*/ 5 h 64"/>
                <a:gd name="T16" fmla="*/ 51 w 65"/>
                <a:gd name="T17" fmla="*/ 9 h 64"/>
                <a:gd name="T18" fmla="*/ 54 w 65"/>
                <a:gd name="T19" fmla="*/ 13 h 64"/>
                <a:gd name="T20" fmla="*/ 56 w 65"/>
                <a:gd name="T21" fmla="*/ 20 h 64"/>
                <a:gd name="T22" fmla="*/ 57 w 65"/>
                <a:gd name="T23" fmla="*/ 27 h 64"/>
                <a:gd name="T24" fmla="*/ 63 w 65"/>
                <a:gd name="T25" fmla="*/ 32 h 64"/>
                <a:gd name="T26" fmla="*/ 63 w 65"/>
                <a:gd name="T27" fmla="*/ 39 h 64"/>
                <a:gd name="T28" fmla="*/ 57 w 65"/>
                <a:gd name="T29" fmla="*/ 39 h 64"/>
                <a:gd name="T30" fmla="*/ 60 w 65"/>
                <a:gd name="T31" fmla="*/ 44 h 64"/>
                <a:gd name="T32" fmla="*/ 60 w 65"/>
                <a:gd name="T33" fmla="*/ 55 h 64"/>
                <a:gd name="T34" fmla="*/ 57 w 65"/>
                <a:gd name="T35" fmla="*/ 55 h 64"/>
                <a:gd name="T36" fmla="*/ 55 w 65"/>
                <a:gd name="T37" fmla="*/ 58 h 64"/>
                <a:gd name="T38" fmla="*/ 52 w 65"/>
                <a:gd name="T39" fmla="*/ 61 h 64"/>
                <a:gd name="T40" fmla="*/ 45 w 65"/>
                <a:gd name="T41" fmla="*/ 61 h 64"/>
                <a:gd name="T42" fmla="*/ 41 w 65"/>
                <a:gd name="T43" fmla="*/ 61 h 64"/>
                <a:gd name="T44" fmla="*/ 37 w 65"/>
                <a:gd name="T45" fmla="*/ 59 h 64"/>
                <a:gd name="T46" fmla="*/ 36 w 65"/>
                <a:gd name="T47" fmla="*/ 62 h 64"/>
                <a:gd name="T48" fmla="*/ 35 w 65"/>
                <a:gd name="T49" fmla="*/ 60 h 64"/>
                <a:gd name="T50" fmla="*/ 32 w 65"/>
                <a:gd name="T51" fmla="*/ 60 h 64"/>
                <a:gd name="T52" fmla="*/ 24 w 65"/>
                <a:gd name="T53" fmla="*/ 60 h 64"/>
                <a:gd name="T54" fmla="*/ 15 w 65"/>
                <a:gd name="T55" fmla="*/ 58 h 64"/>
                <a:gd name="T56" fmla="*/ 9 w 65"/>
                <a:gd name="T57" fmla="*/ 59 h 64"/>
                <a:gd name="T58" fmla="*/ 5 w 65"/>
                <a:gd name="T59" fmla="*/ 61 h 64"/>
                <a:gd name="T60" fmla="*/ 1 w 65"/>
                <a:gd name="T61" fmla="*/ 60 h 64"/>
                <a:gd name="T62" fmla="*/ 0 w 65"/>
                <a:gd name="T63" fmla="*/ 53 h 64"/>
                <a:gd name="T64" fmla="*/ 2 w 65"/>
                <a:gd name="T65" fmla="*/ 45 h 64"/>
                <a:gd name="T66" fmla="*/ 0 w 65"/>
                <a:gd name="T67" fmla="*/ 38 h 64"/>
                <a:gd name="T68" fmla="*/ 4 w 65"/>
                <a:gd name="T69" fmla="*/ 36 h 64"/>
                <a:gd name="T70" fmla="*/ 9 w 65"/>
                <a:gd name="T71" fmla="*/ 36 h 64"/>
                <a:gd name="T72" fmla="*/ 10 w 65"/>
                <a:gd name="T73" fmla="*/ 33 h 64"/>
                <a:gd name="T74" fmla="*/ 14 w 65"/>
                <a:gd name="T75" fmla="*/ 33 h 64"/>
                <a:gd name="T76" fmla="*/ 14 w 65"/>
                <a:gd name="T77" fmla="*/ 28 h 64"/>
                <a:gd name="T78" fmla="*/ 17 w 65"/>
                <a:gd name="T79" fmla="*/ 20 h 64"/>
                <a:gd name="T80" fmla="*/ 18 w 65"/>
                <a:gd name="T81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64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8" name="Freeform 327"/>
            <p:cNvSpPr>
              <a:spLocks/>
            </p:cNvSpPr>
            <p:nvPr/>
          </p:nvSpPr>
          <p:spPr bwMode="auto">
            <a:xfrm>
              <a:off x="6721357" y="1923612"/>
              <a:ext cx="229940" cy="226347"/>
            </a:xfrm>
            <a:custGeom>
              <a:avLst/>
              <a:gdLst>
                <a:gd name="T0" fmla="*/ 18 w 65"/>
                <a:gd name="T1" fmla="*/ 15 h 64"/>
                <a:gd name="T2" fmla="*/ 24 w 65"/>
                <a:gd name="T3" fmla="*/ 11 h 64"/>
                <a:gd name="T4" fmla="*/ 28 w 65"/>
                <a:gd name="T5" fmla="*/ 8 h 64"/>
                <a:gd name="T6" fmla="*/ 30 w 65"/>
                <a:gd name="T7" fmla="*/ 3 h 64"/>
                <a:gd name="T8" fmla="*/ 36 w 65"/>
                <a:gd name="T9" fmla="*/ 3 h 64"/>
                <a:gd name="T10" fmla="*/ 38 w 65"/>
                <a:gd name="T11" fmla="*/ 5 h 64"/>
                <a:gd name="T12" fmla="*/ 42 w 65"/>
                <a:gd name="T13" fmla="*/ 4 h 64"/>
                <a:gd name="T14" fmla="*/ 46 w 65"/>
                <a:gd name="T15" fmla="*/ 5 h 64"/>
                <a:gd name="T16" fmla="*/ 51 w 65"/>
                <a:gd name="T17" fmla="*/ 9 h 64"/>
                <a:gd name="T18" fmla="*/ 54 w 65"/>
                <a:gd name="T19" fmla="*/ 13 h 64"/>
                <a:gd name="T20" fmla="*/ 56 w 65"/>
                <a:gd name="T21" fmla="*/ 20 h 64"/>
                <a:gd name="T22" fmla="*/ 57 w 65"/>
                <a:gd name="T23" fmla="*/ 27 h 64"/>
                <a:gd name="T24" fmla="*/ 63 w 65"/>
                <a:gd name="T25" fmla="*/ 32 h 64"/>
                <a:gd name="T26" fmla="*/ 63 w 65"/>
                <a:gd name="T27" fmla="*/ 39 h 64"/>
                <a:gd name="T28" fmla="*/ 57 w 65"/>
                <a:gd name="T29" fmla="*/ 39 h 64"/>
                <a:gd name="T30" fmla="*/ 60 w 65"/>
                <a:gd name="T31" fmla="*/ 44 h 64"/>
                <a:gd name="T32" fmla="*/ 60 w 65"/>
                <a:gd name="T33" fmla="*/ 55 h 64"/>
                <a:gd name="T34" fmla="*/ 57 w 65"/>
                <a:gd name="T35" fmla="*/ 55 h 64"/>
                <a:gd name="T36" fmla="*/ 55 w 65"/>
                <a:gd name="T37" fmla="*/ 58 h 64"/>
                <a:gd name="T38" fmla="*/ 52 w 65"/>
                <a:gd name="T39" fmla="*/ 61 h 64"/>
                <a:gd name="T40" fmla="*/ 45 w 65"/>
                <a:gd name="T41" fmla="*/ 61 h 64"/>
                <a:gd name="T42" fmla="*/ 41 w 65"/>
                <a:gd name="T43" fmla="*/ 61 h 64"/>
                <a:gd name="T44" fmla="*/ 37 w 65"/>
                <a:gd name="T45" fmla="*/ 59 h 64"/>
                <a:gd name="T46" fmla="*/ 36 w 65"/>
                <a:gd name="T47" fmla="*/ 62 h 64"/>
                <a:gd name="T48" fmla="*/ 35 w 65"/>
                <a:gd name="T49" fmla="*/ 60 h 64"/>
                <a:gd name="T50" fmla="*/ 32 w 65"/>
                <a:gd name="T51" fmla="*/ 60 h 64"/>
                <a:gd name="T52" fmla="*/ 24 w 65"/>
                <a:gd name="T53" fmla="*/ 60 h 64"/>
                <a:gd name="T54" fmla="*/ 15 w 65"/>
                <a:gd name="T55" fmla="*/ 58 h 64"/>
                <a:gd name="T56" fmla="*/ 9 w 65"/>
                <a:gd name="T57" fmla="*/ 59 h 64"/>
                <a:gd name="T58" fmla="*/ 5 w 65"/>
                <a:gd name="T59" fmla="*/ 61 h 64"/>
                <a:gd name="T60" fmla="*/ 1 w 65"/>
                <a:gd name="T61" fmla="*/ 60 h 64"/>
                <a:gd name="T62" fmla="*/ 0 w 65"/>
                <a:gd name="T63" fmla="*/ 53 h 64"/>
                <a:gd name="T64" fmla="*/ 2 w 65"/>
                <a:gd name="T65" fmla="*/ 45 h 64"/>
                <a:gd name="T66" fmla="*/ 0 w 65"/>
                <a:gd name="T67" fmla="*/ 38 h 64"/>
                <a:gd name="T68" fmla="*/ 4 w 65"/>
                <a:gd name="T69" fmla="*/ 36 h 64"/>
                <a:gd name="T70" fmla="*/ 9 w 65"/>
                <a:gd name="T71" fmla="*/ 36 h 64"/>
                <a:gd name="T72" fmla="*/ 10 w 65"/>
                <a:gd name="T73" fmla="*/ 33 h 64"/>
                <a:gd name="T74" fmla="*/ 14 w 65"/>
                <a:gd name="T75" fmla="*/ 33 h 64"/>
                <a:gd name="T76" fmla="*/ 14 w 65"/>
                <a:gd name="T77" fmla="*/ 28 h 64"/>
                <a:gd name="T78" fmla="*/ 17 w 65"/>
                <a:gd name="T79" fmla="*/ 20 h 64"/>
                <a:gd name="T80" fmla="*/ 18 w 65"/>
                <a:gd name="T81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64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3586631" y="3278102"/>
              <a:ext cx="25150" cy="19761"/>
            </a:xfrm>
            <a:custGeom>
              <a:avLst/>
              <a:gdLst>
                <a:gd name="T0" fmla="*/ 1 w 7"/>
                <a:gd name="T1" fmla="*/ 0 h 6"/>
                <a:gd name="T2" fmla="*/ 0 w 7"/>
                <a:gd name="T3" fmla="*/ 4 h 6"/>
                <a:gd name="T4" fmla="*/ 4 w 7"/>
                <a:gd name="T5" fmla="*/ 0 h 6"/>
                <a:gd name="T6" fmla="*/ 1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3586631" y="3278102"/>
              <a:ext cx="25150" cy="19761"/>
            </a:xfrm>
            <a:custGeom>
              <a:avLst/>
              <a:gdLst>
                <a:gd name="T0" fmla="*/ 1 w 7"/>
                <a:gd name="T1" fmla="*/ 0 h 6"/>
                <a:gd name="T2" fmla="*/ 0 w 7"/>
                <a:gd name="T3" fmla="*/ 4 h 6"/>
                <a:gd name="T4" fmla="*/ 4 w 7"/>
                <a:gd name="T5" fmla="*/ 0 h 6"/>
                <a:gd name="T6" fmla="*/ 1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1" name="Freeform 330"/>
            <p:cNvSpPr>
              <a:spLocks/>
            </p:cNvSpPr>
            <p:nvPr/>
          </p:nvSpPr>
          <p:spPr bwMode="auto">
            <a:xfrm>
              <a:off x="8638123" y="3234988"/>
              <a:ext cx="165269" cy="240718"/>
            </a:xfrm>
            <a:custGeom>
              <a:avLst/>
              <a:gdLst>
                <a:gd name="T0" fmla="*/ 8 w 47"/>
                <a:gd name="T1" fmla="*/ 55 h 68"/>
                <a:gd name="T2" fmla="*/ 16 w 47"/>
                <a:gd name="T3" fmla="*/ 53 h 68"/>
                <a:gd name="T4" fmla="*/ 19 w 47"/>
                <a:gd name="T5" fmla="*/ 51 h 68"/>
                <a:gd name="T6" fmla="*/ 21 w 47"/>
                <a:gd name="T7" fmla="*/ 52 h 68"/>
                <a:gd name="T8" fmla="*/ 25 w 47"/>
                <a:gd name="T9" fmla="*/ 47 h 68"/>
                <a:gd name="T10" fmla="*/ 24 w 47"/>
                <a:gd name="T11" fmla="*/ 44 h 68"/>
                <a:gd name="T12" fmla="*/ 26 w 47"/>
                <a:gd name="T13" fmla="*/ 41 h 68"/>
                <a:gd name="T14" fmla="*/ 24 w 47"/>
                <a:gd name="T15" fmla="*/ 35 h 68"/>
                <a:gd name="T16" fmla="*/ 32 w 47"/>
                <a:gd name="T17" fmla="*/ 41 h 68"/>
                <a:gd name="T18" fmla="*/ 37 w 47"/>
                <a:gd name="T19" fmla="*/ 47 h 68"/>
                <a:gd name="T20" fmla="*/ 38 w 47"/>
                <a:gd name="T21" fmla="*/ 50 h 68"/>
                <a:gd name="T22" fmla="*/ 41 w 47"/>
                <a:gd name="T23" fmla="*/ 62 h 68"/>
                <a:gd name="T24" fmla="*/ 43 w 47"/>
                <a:gd name="T25" fmla="*/ 64 h 68"/>
                <a:gd name="T26" fmla="*/ 47 w 47"/>
                <a:gd name="T27" fmla="*/ 63 h 68"/>
                <a:gd name="T28" fmla="*/ 46 w 47"/>
                <a:gd name="T29" fmla="*/ 56 h 68"/>
                <a:gd name="T30" fmla="*/ 44 w 47"/>
                <a:gd name="T31" fmla="*/ 48 h 68"/>
                <a:gd name="T32" fmla="*/ 40 w 47"/>
                <a:gd name="T33" fmla="*/ 37 h 68"/>
                <a:gd name="T34" fmla="*/ 35 w 47"/>
                <a:gd name="T35" fmla="*/ 41 h 68"/>
                <a:gd name="T36" fmla="*/ 36 w 47"/>
                <a:gd name="T37" fmla="*/ 32 h 68"/>
                <a:gd name="T38" fmla="*/ 40 w 47"/>
                <a:gd name="T39" fmla="*/ 23 h 68"/>
                <a:gd name="T40" fmla="*/ 44 w 47"/>
                <a:gd name="T41" fmla="*/ 16 h 68"/>
                <a:gd name="T42" fmla="*/ 33 w 47"/>
                <a:gd name="T43" fmla="*/ 17 h 68"/>
                <a:gd name="T44" fmla="*/ 22 w 47"/>
                <a:gd name="T45" fmla="*/ 18 h 68"/>
                <a:gd name="T46" fmla="*/ 19 w 47"/>
                <a:gd name="T47" fmla="*/ 11 h 68"/>
                <a:gd name="T48" fmla="*/ 16 w 47"/>
                <a:gd name="T49" fmla="*/ 3 h 68"/>
                <a:gd name="T50" fmla="*/ 7 w 47"/>
                <a:gd name="T51" fmla="*/ 0 h 68"/>
                <a:gd name="T52" fmla="*/ 9 w 47"/>
                <a:gd name="T53" fmla="*/ 9 h 68"/>
                <a:gd name="T54" fmla="*/ 3 w 47"/>
                <a:gd name="T55" fmla="*/ 14 h 68"/>
                <a:gd name="T56" fmla="*/ 1 w 47"/>
                <a:gd name="T57" fmla="*/ 23 h 68"/>
                <a:gd name="T58" fmla="*/ 7 w 47"/>
                <a:gd name="T59" fmla="*/ 28 h 68"/>
                <a:gd name="T60" fmla="*/ 7 w 47"/>
                <a:gd name="T61" fmla="*/ 37 h 68"/>
                <a:gd name="T62" fmla="*/ 10 w 47"/>
                <a:gd name="T63" fmla="*/ 47 h 68"/>
                <a:gd name="T64" fmla="*/ 8 w 47"/>
                <a:gd name="T65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68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8638123" y="3234988"/>
              <a:ext cx="165269" cy="240718"/>
            </a:xfrm>
            <a:custGeom>
              <a:avLst/>
              <a:gdLst>
                <a:gd name="T0" fmla="*/ 8 w 47"/>
                <a:gd name="T1" fmla="*/ 55 h 68"/>
                <a:gd name="T2" fmla="*/ 16 w 47"/>
                <a:gd name="T3" fmla="*/ 53 h 68"/>
                <a:gd name="T4" fmla="*/ 19 w 47"/>
                <a:gd name="T5" fmla="*/ 51 h 68"/>
                <a:gd name="T6" fmla="*/ 21 w 47"/>
                <a:gd name="T7" fmla="*/ 52 h 68"/>
                <a:gd name="T8" fmla="*/ 25 w 47"/>
                <a:gd name="T9" fmla="*/ 47 h 68"/>
                <a:gd name="T10" fmla="*/ 24 w 47"/>
                <a:gd name="T11" fmla="*/ 44 h 68"/>
                <a:gd name="T12" fmla="*/ 26 w 47"/>
                <a:gd name="T13" fmla="*/ 41 h 68"/>
                <a:gd name="T14" fmla="*/ 24 w 47"/>
                <a:gd name="T15" fmla="*/ 35 h 68"/>
                <a:gd name="T16" fmla="*/ 32 w 47"/>
                <a:gd name="T17" fmla="*/ 41 h 68"/>
                <a:gd name="T18" fmla="*/ 37 w 47"/>
                <a:gd name="T19" fmla="*/ 47 h 68"/>
                <a:gd name="T20" fmla="*/ 38 w 47"/>
                <a:gd name="T21" fmla="*/ 50 h 68"/>
                <a:gd name="T22" fmla="*/ 41 w 47"/>
                <a:gd name="T23" fmla="*/ 62 h 68"/>
                <a:gd name="T24" fmla="*/ 43 w 47"/>
                <a:gd name="T25" fmla="*/ 64 h 68"/>
                <a:gd name="T26" fmla="*/ 47 w 47"/>
                <a:gd name="T27" fmla="*/ 63 h 68"/>
                <a:gd name="T28" fmla="*/ 46 w 47"/>
                <a:gd name="T29" fmla="*/ 56 h 68"/>
                <a:gd name="T30" fmla="*/ 44 w 47"/>
                <a:gd name="T31" fmla="*/ 48 h 68"/>
                <a:gd name="T32" fmla="*/ 40 w 47"/>
                <a:gd name="T33" fmla="*/ 37 h 68"/>
                <a:gd name="T34" fmla="*/ 35 w 47"/>
                <a:gd name="T35" fmla="*/ 41 h 68"/>
                <a:gd name="T36" fmla="*/ 36 w 47"/>
                <a:gd name="T37" fmla="*/ 32 h 68"/>
                <a:gd name="T38" fmla="*/ 40 w 47"/>
                <a:gd name="T39" fmla="*/ 23 h 68"/>
                <a:gd name="T40" fmla="*/ 44 w 47"/>
                <a:gd name="T41" fmla="*/ 16 h 68"/>
                <a:gd name="T42" fmla="*/ 33 w 47"/>
                <a:gd name="T43" fmla="*/ 17 h 68"/>
                <a:gd name="T44" fmla="*/ 22 w 47"/>
                <a:gd name="T45" fmla="*/ 18 h 68"/>
                <a:gd name="T46" fmla="*/ 19 w 47"/>
                <a:gd name="T47" fmla="*/ 11 h 68"/>
                <a:gd name="T48" fmla="*/ 16 w 47"/>
                <a:gd name="T49" fmla="*/ 3 h 68"/>
                <a:gd name="T50" fmla="*/ 7 w 47"/>
                <a:gd name="T51" fmla="*/ 0 h 68"/>
                <a:gd name="T52" fmla="*/ 9 w 47"/>
                <a:gd name="T53" fmla="*/ 9 h 68"/>
                <a:gd name="T54" fmla="*/ 3 w 47"/>
                <a:gd name="T55" fmla="*/ 14 h 68"/>
                <a:gd name="T56" fmla="*/ 1 w 47"/>
                <a:gd name="T57" fmla="*/ 23 h 68"/>
                <a:gd name="T58" fmla="*/ 7 w 47"/>
                <a:gd name="T59" fmla="*/ 28 h 68"/>
                <a:gd name="T60" fmla="*/ 7 w 47"/>
                <a:gd name="T61" fmla="*/ 37 h 68"/>
                <a:gd name="T62" fmla="*/ 10 w 47"/>
                <a:gd name="T63" fmla="*/ 47 h 68"/>
                <a:gd name="T64" fmla="*/ 8 w 47"/>
                <a:gd name="T65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68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3" name="Freeform 332"/>
            <p:cNvSpPr>
              <a:spLocks noEditPoints="1"/>
            </p:cNvSpPr>
            <p:nvPr/>
          </p:nvSpPr>
          <p:spPr bwMode="auto">
            <a:xfrm>
              <a:off x="7344711" y="2586485"/>
              <a:ext cx="154491" cy="138324"/>
            </a:xfrm>
            <a:custGeom>
              <a:avLst/>
              <a:gdLst>
                <a:gd name="T0" fmla="*/ 33 w 44"/>
                <a:gd name="T1" fmla="*/ 5 h 39"/>
                <a:gd name="T2" fmla="*/ 29 w 44"/>
                <a:gd name="T3" fmla="*/ 11 h 39"/>
                <a:gd name="T4" fmla="*/ 25 w 44"/>
                <a:gd name="T5" fmla="*/ 7 h 39"/>
                <a:gd name="T6" fmla="*/ 21 w 44"/>
                <a:gd name="T7" fmla="*/ 3 h 39"/>
                <a:gd name="T8" fmla="*/ 18 w 44"/>
                <a:gd name="T9" fmla="*/ 0 h 39"/>
                <a:gd name="T10" fmla="*/ 15 w 44"/>
                <a:gd name="T11" fmla="*/ 3 h 39"/>
                <a:gd name="T12" fmla="*/ 17 w 44"/>
                <a:gd name="T13" fmla="*/ 7 h 39"/>
                <a:gd name="T14" fmla="*/ 12 w 44"/>
                <a:gd name="T15" fmla="*/ 5 h 39"/>
                <a:gd name="T16" fmla="*/ 8 w 44"/>
                <a:gd name="T17" fmla="*/ 2 h 39"/>
                <a:gd name="T18" fmla="*/ 5 w 44"/>
                <a:gd name="T19" fmla="*/ 3 h 39"/>
                <a:gd name="T20" fmla="*/ 2 w 44"/>
                <a:gd name="T21" fmla="*/ 7 h 39"/>
                <a:gd name="T22" fmla="*/ 2 w 44"/>
                <a:gd name="T23" fmla="*/ 10 h 39"/>
                <a:gd name="T24" fmla="*/ 5 w 44"/>
                <a:gd name="T25" fmla="*/ 10 h 39"/>
                <a:gd name="T26" fmla="*/ 8 w 44"/>
                <a:gd name="T27" fmla="*/ 13 h 39"/>
                <a:gd name="T28" fmla="*/ 7 w 44"/>
                <a:gd name="T29" fmla="*/ 17 h 39"/>
                <a:gd name="T30" fmla="*/ 11 w 44"/>
                <a:gd name="T31" fmla="*/ 19 h 39"/>
                <a:gd name="T32" fmla="*/ 13 w 44"/>
                <a:gd name="T33" fmla="*/ 21 h 39"/>
                <a:gd name="T34" fmla="*/ 11 w 44"/>
                <a:gd name="T35" fmla="*/ 23 h 39"/>
                <a:gd name="T36" fmla="*/ 14 w 44"/>
                <a:gd name="T37" fmla="*/ 26 h 39"/>
                <a:gd name="T38" fmla="*/ 17 w 44"/>
                <a:gd name="T39" fmla="*/ 27 h 39"/>
                <a:gd name="T40" fmla="*/ 18 w 44"/>
                <a:gd name="T41" fmla="*/ 32 h 39"/>
                <a:gd name="T42" fmla="*/ 22 w 44"/>
                <a:gd name="T43" fmla="*/ 28 h 39"/>
                <a:gd name="T44" fmla="*/ 25 w 44"/>
                <a:gd name="T45" fmla="*/ 27 h 39"/>
                <a:gd name="T46" fmla="*/ 26 w 44"/>
                <a:gd name="T47" fmla="*/ 31 h 39"/>
                <a:gd name="T48" fmla="*/ 26 w 44"/>
                <a:gd name="T49" fmla="*/ 34 h 39"/>
                <a:gd name="T50" fmla="*/ 28 w 44"/>
                <a:gd name="T51" fmla="*/ 37 h 39"/>
                <a:gd name="T52" fmla="*/ 31 w 44"/>
                <a:gd name="T53" fmla="*/ 39 h 39"/>
                <a:gd name="T54" fmla="*/ 31 w 44"/>
                <a:gd name="T55" fmla="*/ 34 h 39"/>
                <a:gd name="T56" fmla="*/ 34 w 44"/>
                <a:gd name="T57" fmla="*/ 32 h 39"/>
                <a:gd name="T58" fmla="*/ 33 w 44"/>
                <a:gd name="T59" fmla="*/ 30 h 39"/>
                <a:gd name="T60" fmla="*/ 36 w 44"/>
                <a:gd name="T61" fmla="*/ 26 h 39"/>
                <a:gd name="T62" fmla="*/ 36 w 44"/>
                <a:gd name="T63" fmla="*/ 20 h 39"/>
                <a:gd name="T64" fmla="*/ 44 w 44"/>
                <a:gd name="T65" fmla="*/ 16 h 39"/>
                <a:gd name="T66" fmla="*/ 42 w 44"/>
                <a:gd name="T67" fmla="*/ 14 h 39"/>
                <a:gd name="T68" fmla="*/ 40 w 44"/>
                <a:gd name="T69" fmla="*/ 14 h 39"/>
                <a:gd name="T70" fmla="*/ 35 w 44"/>
                <a:gd name="T71" fmla="*/ 9 h 39"/>
                <a:gd name="T72" fmla="*/ 33 w 44"/>
                <a:gd name="T73" fmla="*/ 5 h 39"/>
                <a:gd name="T74" fmla="*/ 0 w 44"/>
                <a:gd name="T75" fmla="*/ 28 h 39"/>
                <a:gd name="T76" fmla="*/ 2 w 44"/>
                <a:gd name="T77" fmla="*/ 31 h 39"/>
                <a:gd name="T78" fmla="*/ 6 w 44"/>
                <a:gd name="T79" fmla="*/ 35 h 39"/>
                <a:gd name="T80" fmla="*/ 9 w 44"/>
                <a:gd name="T81" fmla="*/ 36 h 39"/>
                <a:gd name="T82" fmla="*/ 13 w 44"/>
                <a:gd name="T83" fmla="*/ 35 h 39"/>
                <a:gd name="T84" fmla="*/ 10 w 44"/>
                <a:gd name="T85" fmla="*/ 31 h 39"/>
                <a:gd name="T86" fmla="*/ 7 w 44"/>
                <a:gd name="T87" fmla="*/ 28 h 39"/>
                <a:gd name="T88" fmla="*/ 3 w 44"/>
                <a:gd name="T89" fmla="*/ 27 h 39"/>
                <a:gd name="T90" fmla="*/ 0 w 44"/>
                <a:gd name="T91" fmla="*/ 28 h 39"/>
                <a:gd name="T92" fmla="*/ 21 w 44"/>
                <a:gd name="T93" fmla="*/ 27 h 39"/>
                <a:gd name="T94" fmla="*/ 15 w 44"/>
                <a:gd name="T95" fmla="*/ 19 h 39"/>
                <a:gd name="T96" fmla="*/ 19 w 44"/>
                <a:gd name="T97" fmla="*/ 18 h 39"/>
                <a:gd name="T98" fmla="*/ 20 w 44"/>
                <a:gd name="T99" fmla="*/ 20 h 39"/>
                <a:gd name="T100" fmla="*/ 19 w 44"/>
                <a:gd name="T101" fmla="*/ 20 h 39"/>
                <a:gd name="T102" fmla="*/ 20 w 44"/>
                <a:gd name="T103" fmla="*/ 23 h 39"/>
                <a:gd name="T104" fmla="*/ 23 w 44"/>
                <a:gd name="T105" fmla="*/ 25 h 39"/>
                <a:gd name="T106" fmla="*/ 21 w 44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39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4" name="Freeform 333"/>
            <p:cNvSpPr>
              <a:spLocks noEditPoints="1"/>
            </p:cNvSpPr>
            <p:nvPr/>
          </p:nvSpPr>
          <p:spPr bwMode="auto">
            <a:xfrm>
              <a:off x="7344711" y="2586485"/>
              <a:ext cx="154491" cy="138324"/>
            </a:xfrm>
            <a:custGeom>
              <a:avLst/>
              <a:gdLst>
                <a:gd name="T0" fmla="*/ 33 w 44"/>
                <a:gd name="T1" fmla="*/ 5 h 39"/>
                <a:gd name="T2" fmla="*/ 29 w 44"/>
                <a:gd name="T3" fmla="*/ 11 h 39"/>
                <a:gd name="T4" fmla="*/ 25 w 44"/>
                <a:gd name="T5" fmla="*/ 7 h 39"/>
                <a:gd name="T6" fmla="*/ 21 w 44"/>
                <a:gd name="T7" fmla="*/ 3 h 39"/>
                <a:gd name="T8" fmla="*/ 18 w 44"/>
                <a:gd name="T9" fmla="*/ 0 h 39"/>
                <a:gd name="T10" fmla="*/ 15 w 44"/>
                <a:gd name="T11" fmla="*/ 3 h 39"/>
                <a:gd name="T12" fmla="*/ 17 w 44"/>
                <a:gd name="T13" fmla="*/ 7 h 39"/>
                <a:gd name="T14" fmla="*/ 12 w 44"/>
                <a:gd name="T15" fmla="*/ 5 h 39"/>
                <a:gd name="T16" fmla="*/ 8 w 44"/>
                <a:gd name="T17" fmla="*/ 2 h 39"/>
                <a:gd name="T18" fmla="*/ 5 w 44"/>
                <a:gd name="T19" fmla="*/ 3 h 39"/>
                <a:gd name="T20" fmla="*/ 2 w 44"/>
                <a:gd name="T21" fmla="*/ 7 h 39"/>
                <a:gd name="T22" fmla="*/ 2 w 44"/>
                <a:gd name="T23" fmla="*/ 10 h 39"/>
                <a:gd name="T24" fmla="*/ 5 w 44"/>
                <a:gd name="T25" fmla="*/ 10 h 39"/>
                <a:gd name="T26" fmla="*/ 8 w 44"/>
                <a:gd name="T27" fmla="*/ 13 h 39"/>
                <a:gd name="T28" fmla="*/ 7 w 44"/>
                <a:gd name="T29" fmla="*/ 17 h 39"/>
                <a:gd name="T30" fmla="*/ 11 w 44"/>
                <a:gd name="T31" fmla="*/ 19 h 39"/>
                <a:gd name="T32" fmla="*/ 13 w 44"/>
                <a:gd name="T33" fmla="*/ 21 h 39"/>
                <a:gd name="T34" fmla="*/ 11 w 44"/>
                <a:gd name="T35" fmla="*/ 23 h 39"/>
                <a:gd name="T36" fmla="*/ 14 w 44"/>
                <a:gd name="T37" fmla="*/ 26 h 39"/>
                <a:gd name="T38" fmla="*/ 17 w 44"/>
                <a:gd name="T39" fmla="*/ 27 h 39"/>
                <a:gd name="T40" fmla="*/ 18 w 44"/>
                <a:gd name="T41" fmla="*/ 32 h 39"/>
                <a:gd name="T42" fmla="*/ 22 w 44"/>
                <a:gd name="T43" fmla="*/ 28 h 39"/>
                <a:gd name="T44" fmla="*/ 25 w 44"/>
                <a:gd name="T45" fmla="*/ 27 h 39"/>
                <a:gd name="T46" fmla="*/ 26 w 44"/>
                <a:gd name="T47" fmla="*/ 31 h 39"/>
                <a:gd name="T48" fmla="*/ 26 w 44"/>
                <a:gd name="T49" fmla="*/ 34 h 39"/>
                <a:gd name="T50" fmla="*/ 28 w 44"/>
                <a:gd name="T51" fmla="*/ 37 h 39"/>
                <a:gd name="T52" fmla="*/ 31 w 44"/>
                <a:gd name="T53" fmla="*/ 39 h 39"/>
                <a:gd name="T54" fmla="*/ 31 w 44"/>
                <a:gd name="T55" fmla="*/ 34 h 39"/>
                <a:gd name="T56" fmla="*/ 34 w 44"/>
                <a:gd name="T57" fmla="*/ 32 h 39"/>
                <a:gd name="T58" fmla="*/ 33 w 44"/>
                <a:gd name="T59" fmla="*/ 30 h 39"/>
                <a:gd name="T60" fmla="*/ 36 w 44"/>
                <a:gd name="T61" fmla="*/ 26 h 39"/>
                <a:gd name="T62" fmla="*/ 36 w 44"/>
                <a:gd name="T63" fmla="*/ 20 h 39"/>
                <a:gd name="T64" fmla="*/ 44 w 44"/>
                <a:gd name="T65" fmla="*/ 16 h 39"/>
                <a:gd name="T66" fmla="*/ 42 w 44"/>
                <a:gd name="T67" fmla="*/ 14 h 39"/>
                <a:gd name="T68" fmla="*/ 40 w 44"/>
                <a:gd name="T69" fmla="*/ 14 h 39"/>
                <a:gd name="T70" fmla="*/ 35 w 44"/>
                <a:gd name="T71" fmla="*/ 9 h 39"/>
                <a:gd name="T72" fmla="*/ 33 w 44"/>
                <a:gd name="T73" fmla="*/ 5 h 39"/>
                <a:gd name="T74" fmla="*/ 0 w 44"/>
                <a:gd name="T75" fmla="*/ 28 h 39"/>
                <a:gd name="T76" fmla="*/ 2 w 44"/>
                <a:gd name="T77" fmla="*/ 31 h 39"/>
                <a:gd name="T78" fmla="*/ 6 w 44"/>
                <a:gd name="T79" fmla="*/ 35 h 39"/>
                <a:gd name="T80" fmla="*/ 9 w 44"/>
                <a:gd name="T81" fmla="*/ 36 h 39"/>
                <a:gd name="T82" fmla="*/ 13 w 44"/>
                <a:gd name="T83" fmla="*/ 35 h 39"/>
                <a:gd name="T84" fmla="*/ 10 w 44"/>
                <a:gd name="T85" fmla="*/ 31 h 39"/>
                <a:gd name="T86" fmla="*/ 7 w 44"/>
                <a:gd name="T87" fmla="*/ 28 h 39"/>
                <a:gd name="T88" fmla="*/ 3 w 44"/>
                <a:gd name="T89" fmla="*/ 27 h 39"/>
                <a:gd name="T90" fmla="*/ 0 w 44"/>
                <a:gd name="T91" fmla="*/ 28 h 39"/>
                <a:gd name="T92" fmla="*/ 21 w 44"/>
                <a:gd name="T93" fmla="*/ 27 h 39"/>
                <a:gd name="T94" fmla="*/ 15 w 44"/>
                <a:gd name="T95" fmla="*/ 19 h 39"/>
                <a:gd name="T96" fmla="*/ 19 w 44"/>
                <a:gd name="T97" fmla="*/ 18 h 39"/>
                <a:gd name="T98" fmla="*/ 20 w 44"/>
                <a:gd name="T99" fmla="*/ 20 h 39"/>
                <a:gd name="T100" fmla="*/ 19 w 44"/>
                <a:gd name="T101" fmla="*/ 20 h 39"/>
                <a:gd name="T102" fmla="*/ 20 w 44"/>
                <a:gd name="T103" fmla="*/ 23 h 39"/>
                <a:gd name="T104" fmla="*/ 23 w 44"/>
                <a:gd name="T105" fmla="*/ 25 h 39"/>
                <a:gd name="T106" fmla="*/ 21 w 44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39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6281239" y="2263132"/>
              <a:ext cx="211976" cy="114970"/>
            </a:xfrm>
            <a:custGeom>
              <a:avLst/>
              <a:gdLst>
                <a:gd name="T0" fmla="*/ 0 w 60"/>
                <a:gd name="T1" fmla="*/ 25 h 33"/>
                <a:gd name="T2" fmla="*/ 2 w 60"/>
                <a:gd name="T3" fmla="*/ 29 h 33"/>
                <a:gd name="T4" fmla="*/ 8 w 60"/>
                <a:gd name="T5" fmla="*/ 30 h 33"/>
                <a:gd name="T6" fmla="*/ 10 w 60"/>
                <a:gd name="T7" fmla="*/ 30 h 33"/>
                <a:gd name="T8" fmla="*/ 14 w 60"/>
                <a:gd name="T9" fmla="*/ 31 h 33"/>
                <a:gd name="T10" fmla="*/ 17 w 60"/>
                <a:gd name="T11" fmla="*/ 33 h 33"/>
                <a:gd name="T12" fmla="*/ 21 w 60"/>
                <a:gd name="T13" fmla="*/ 32 h 33"/>
                <a:gd name="T14" fmla="*/ 27 w 60"/>
                <a:gd name="T15" fmla="*/ 32 h 33"/>
                <a:gd name="T16" fmla="*/ 30 w 60"/>
                <a:gd name="T17" fmla="*/ 31 h 33"/>
                <a:gd name="T18" fmla="*/ 34 w 60"/>
                <a:gd name="T19" fmla="*/ 30 h 33"/>
                <a:gd name="T20" fmla="*/ 40 w 60"/>
                <a:gd name="T21" fmla="*/ 28 h 33"/>
                <a:gd name="T22" fmla="*/ 44 w 60"/>
                <a:gd name="T23" fmla="*/ 26 h 33"/>
                <a:gd name="T24" fmla="*/ 50 w 60"/>
                <a:gd name="T25" fmla="*/ 27 h 33"/>
                <a:gd name="T26" fmla="*/ 53 w 60"/>
                <a:gd name="T27" fmla="*/ 25 h 33"/>
                <a:gd name="T28" fmla="*/ 56 w 60"/>
                <a:gd name="T29" fmla="*/ 22 h 33"/>
                <a:gd name="T30" fmla="*/ 58 w 60"/>
                <a:gd name="T31" fmla="*/ 16 h 33"/>
                <a:gd name="T32" fmla="*/ 60 w 60"/>
                <a:gd name="T33" fmla="*/ 13 h 33"/>
                <a:gd name="T34" fmla="*/ 58 w 60"/>
                <a:gd name="T35" fmla="*/ 9 h 33"/>
                <a:gd name="T36" fmla="*/ 58 w 60"/>
                <a:gd name="T37" fmla="*/ 4 h 33"/>
                <a:gd name="T38" fmla="*/ 52 w 60"/>
                <a:gd name="T39" fmla="*/ 4 h 33"/>
                <a:gd name="T40" fmla="*/ 46 w 60"/>
                <a:gd name="T41" fmla="*/ 2 h 33"/>
                <a:gd name="T42" fmla="*/ 41 w 60"/>
                <a:gd name="T43" fmla="*/ 1 h 33"/>
                <a:gd name="T44" fmla="*/ 38 w 60"/>
                <a:gd name="T45" fmla="*/ 6 h 33"/>
                <a:gd name="T46" fmla="*/ 31 w 60"/>
                <a:gd name="T47" fmla="*/ 4 h 33"/>
                <a:gd name="T48" fmla="*/ 27 w 60"/>
                <a:gd name="T49" fmla="*/ 8 h 33"/>
                <a:gd name="T50" fmla="*/ 24 w 60"/>
                <a:gd name="T51" fmla="*/ 11 h 33"/>
                <a:gd name="T52" fmla="*/ 21 w 60"/>
                <a:gd name="T53" fmla="*/ 13 h 33"/>
                <a:gd name="T54" fmla="*/ 24 w 60"/>
                <a:gd name="T55" fmla="*/ 17 h 33"/>
                <a:gd name="T56" fmla="*/ 22 w 60"/>
                <a:gd name="T57" fmla="*/ 20 h 33"/>
                <a:gd name="T58" fmla="*/ 18 w 60"/>
                <a:gd name="T59" fmla="*/ 18 h 33"/>
                <a:gd name="T60" fmla="*/ 12 w 60"/>
                <a:gd name="T61" fmla="*/ 17 h 33"/>
                <a:gd name="T62" fmla="*/ 9 w 60"/>
                <a:gd name="T63" fmla="*/ 20 h 33"/>
                <a:gd name="T64" fmla="*/ 4 w 60"/>
                <a:gd name="T65" fmla="*/ 21 h 33"/>
                <a:gd name="T66" fmla="*/ 0 w 60"/>
                <a:gd name="T6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3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6281239" y="2263132"/>
              <a:ext cx="211976" cy="114970"/>
            </a:xfrm>
            <a:custGeom>
              <a:avLst/>
              <a:gdLst>
                <a:gd name="T0" fmla="*/ 0 w 60"/>
                <a:gd name="T1" fmla="*/ 25 h 33"/>
                <a:gd name="T2" fmla="*/ 2 w 60"/>
                <a:gd name="T3" fmla="*/ 29 h 33"/>
                <a:gd name="T4" fmla="*/ 8 w 60"/>
                <a:gd name="T5" fmla="*/ 30 h 33"/>
                <a:gd name="T6" fmla="*/ 10 w 60"/>
                <a:gd name="T7" fmla="*/ 30 h 33"/>
                <a:gd name="T8" fmla="*/ 14 w 60"/>
                <a:gd name="T9" fmla="*/ 31 h 33"/>
                <a:gd name="T10" fmla="*/ 17 w 60"/>
                <a:gd name="T11" fmla="*/ 33 h 33"/>
                <a:gd name="T12" fmla="*/ 21 w 60"/>
                <a:gd name="T13" fmla="*/ 32 h 33"/>
                <a:gd name="T14" fmla="*/ 27 w 60"/>
                <a:gd name="T15" fmla="*/ 32 h 33"/>
                <a:gd name="T16" fmla="*/ 30 w 60"/>
                <a:gd name="T17" fmla="*/ 31 h 33"/>
                <a:gd name="T18" fmla="*/ 34 w 60"/>
                <a:gd name="T19" fmla="*/ 30 h 33"/>
                <a:gd name="T20" fmla="*/ 40 w 60"/>
                <a:gd name="T21" fmla="*/ 28 h 33"/>
                <a:gd name="T22" fmla="*/ 44 w 60"/>
                <a:gd name="T23" fmla="*/ 26 h 33"/>
                <a:gd name="T24" fmla="*/ 50 w 60"/>
                <a:gd name="T25" fmla="*/ 27 h 33"/>
                <a:gd name="T26" fmla="*/ 53 w 60"/>
                <a:gd name="T27" fmla="*/ 25 h 33"/>
                <a:gd name="T28" fmla="*/ 56 w 60"/>
                <a:gd name="T29" fmla="*/ 22 h 33"/>
                <a:gd name="T30" fmla="*/ 58 w 60"/>
                <a:gd name="T31" fmla="*/ 16 h 33"/>
                <a:gd name="T32" fmla="*/ 60 w 60"/>
                <a:gd name="T33" fmla="*/ 13 h 33"/>
                <a:gd name="T34" fmla="*/ 58 w 60"/>
                <a:gd name="T35" fmla="*/ 9 h 33"/>
                <a:gd name="T36" fmla="*/ 58 w 60"/>
                <a:gd name="T37" fmla="*/ 4 h 33"/>
                <a:gd name="T38" fmla="*/ 52 w 60"/>
                <a:gd name="T39" fmla="*/ 4 h 33"/>
                <a:gd name="T40" fmla="*/ 46 w 60"/>
                <a:gd name="T41" fmla="*/ 2 h 33"/>
                <a:gd name="T42" fmla="*/ 41 w 60"/>
                <a:gd name="T43" fmla="*/ 1 h 33"/>
                <a:gd name="T44" fmla="*/ 38 w 60"/>
                <a:gd name="T45" fmla="*/ 6 h 33"/>
                <a:gd name="T46" fmla="*/ 31 w 60"/>
                <a:gd name="T47" fmla="*/ 4 h 33"/>
                <a:gd name="T48" fmla="*/ 27 w 60"/>
                <a:gd name="T49" fmla="*/ 8 h 33"/>
                <a:gd name="T50" fmla="*/ 24 w 60"/>
                <a:gd name="T51" fmla="*/ 11 h 33"/>
                <a:gd name="T52" fmla="*/ 21 w 60"/>
                <a:gd name="T53" fmla="*/ 13 h 33"/>
                <a:gd name="T54" fmla="*/ 24 w 60"/>
                <a:gd name="T55" fmla="*/ 17 h 33"/>
                <a:gd name="T56" fmla="*/ 22 w 60"/>
                <a:gd name="T57" fmla="*/ 20 h 33"/>
                <a:gd name="T58" fmla="*/ 18 w 60"/>
                <a:gd name="T59" fmla="*/ 18 h 33"/>
                <a:gd name="T60" fmla="*/ 12 w 60"/>
                <a:gd name="T61" fmla="*/ 17 h 33"/>
                <a:gd name="T62" fmla="*/ 9 w 60"/>
                <a:gd name="T63" fmla="*/ 20 h 33"/>
                <a:gd name="T64" fmla="*/ 4 w 60"/>
                <a:gd name="T65" fmla="*/ 21 h 33"/>
                <a:gd name="T66" fmla="*/ 0 w 60"/>
                <a:gd name="T6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3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7" name="Freeform 336"/>
            <p:cNvSpPr>
              <a:spLocks noEditPoints="1"/>
            </p:cNvSpPr>
            <p:nvPr/>
          </p:nvSpPr>
          <p:spPr bwMode="auto">
            <a:xfrm>
              <a:off x="9398002" y="4670316"/>
              <a:ext cx="1223353" cy="1304190"/>
            </a:xfrm>
            <a:custGeom>
              <a:avLst/>
              <a:gdLst>
                <a:gd name="T0" fmla="*/ 264 w 347"/>
                <a:gd name="T1" fmla="*/ 309 h 370"/>
                <a:gd name="T2" fmla="*/ 275 w 347"/>
                <a:gd name="T3" fmla="*/ 302 h 370"/>
                <a:gd name="T4" fmla="*/ 279 w 347"/>
                <a:gd name="T5" fmla="*/ 310 h 370"/>
                <a:gd name="T6" fmla="*/ 295 w 347"/>
                <a:gd name="T7" fmla="*/ 304 h 370"/>
                <a:gd name="T8" fmla="*/ 313 w 347"/>
                <a:gd name="T9" fmla="*/ 291 h 370"/>
                <a:gd name="T10" fmla="*/ 323 w 347"/>
                <a:gd name="T11" fmla="*/ 262 h 370"/>
                <a:gd name="T12" fmla="*/ 333 w 347"/>
                <a:gd name="T13" fmla="*/ 238 h 370"/>
                <a:gd name="T14" fmla="*/ 343 w 347"/>
                <a:gd name="T15" fmla="*/ 215 h 370"/>
                <a:gd name="T16" fmla="*/ 341 w 347"/>
                <a:gd name="T17" fmla="*/ 165 h 370"/>
                <a:gd name="T18" fmla="*/ 329 w 347"/>
                <a:gd name="T19" fmla="*/ 143 h 370"/>
                <a:gd name="T20" fmla="*/ 311 w 347"/>
                <a:gd name="T21" fmla="*/ 110 h 370"/>
                <a:gd name="T22" fmla="*/ 290 w 347"/>
                <a:gd name="T23" fmla="*/ 90 h 370"/>
                <a:gd name="T24" fmla="*/ 277 w 347"/>
                <a:gd name="T25" fmla="*/ 42 h 370"/>
                <a:gd name="T26" fmla="*/ 262 w 347"/>
                <a:gd name="T27" fmla="*/ 19 h 370"/>
                <a:gd name="T28" fmla="*/ 248 w 347"/>
                <a:gd name="T29" fmla="*/ 1 h 370"/>
                <a:gd name="T30" fmla="*/ 244 w 347"/>
                <a:gd name="T31" fmla="*/ 48 h 370"/>
                <a:gd name="T32" fmla="*/ 225 w 347"/>
                <a:gd name="T33" fmla="*/ 65 h 370"/>
                <a:gd name="T34" fmla="*/ 193 w 347"/>
                <a:gd name="T35" fmla="*/ 44 h 370"/>
                <a:gd name="T36" fmla="*/ 203 w 347"/>
                <a:gd name="T37" fmla="*/ 14 h 370"/>
                <a:gd name="T38" fmla="*/ 181 w 347"/>
                <a:gd name="T39" fmla="*/ 10 h 370"/>
                <a:gd name="T40" fmla="*/ 170 w 347"/>
                <a:gd name="T41" fmla="*/ 14 h 370"/>
                <a:gd name="T42" fmla="*/ 147 w 347"/>
                <a:gd name="T43" fmla="*/ 20 h 370"/>
                <a:gd name="T44" fmla="*/ 139 w 347"/>
                <a:gd name="T45" fmla="*/ 44 h 370"/>
                <a:gd name="T46" fmla="*/ 125 w 347"/>
                <a:gd name="T47" fmla="*/ 35 h 370"/>
                <a:gd name="T48" fmla="*/ 107 w 347"/>
                <a:gd name="T49" fmla="*/ 38 h 370"/>
                <a:gd name="T50" fmla="*/ 95 w 347"/>
                <a:gd name="T51" fmla="*/ 55 h 370"/>
                <a:gd name="T52" fmla="*/ 87 w 347"/>
                <a:gd name="T53" fmla="*/ 64 h 370"/>
                <a:gd name="T54" fmla="*/ 79 w 347"/>
                <a:gd name="T55" fmla="*/ 75 h 370"/>
                <a:gd name="T56" fmla="*/ 47 w 347"/>
                <a:gd name="T57" fmla="*/ 100 h 370"/>
                <a:gd name="T58" fmla="*/ 20 w 347"/>
                <a:gd name="T59" fmla="*/ 114 h 370"/>
                <a:gd name="T60" fmla="*/ 6 w 347"/>
                <a:gd name="T61" fmla="*/ 128 h 370"/>
                <a:gd name="T62" fmla="*/ 7 w 347"/>
                <a:gd name="T63" fmla="*/ 155 h 370"/>
                <a:gd name="T64" fmla="*/ 0 w 347"/>
                <a:gd name="T65" fmla="*/ 159 h 370"/>
                <a:gd name="T66" fmla="*/ 16 w 347"/>
                <a:gd name="T67" fmla="*/ 189 h 370"/>
                <a:gd name="T68" fmla="*/ 22 w 347"/>
                <a:gd name="T69" fmla="*/ 230 h 370"/>
                <a:gd name="T70" fmla="*/ 24 w 347"/>
                <a:gd name="T71" fmla="*/ 257 h 370"/>
                <a:gd name="T72" fmla="*/ 49 w 347"/>
                <a:gd name="T73" fmla="*/ 255 h 370"/>
                <a:gd name="T74" fmla="*/ 64 w 347"/>
                <a:gd name="T75" fmla="*/ 252 h 370"/>
                <a:gd name="T76" fmla="*/ 86 w 347"/>
                <a:gd name="T77" fmla="*/ 251 h 370"/>
                <a:gd name="T78" fmla="*/ 109 w 347"/>
                <a:gd name="T79" fmla="*/ 232 h 370"/>
                <a:gd name="T80" fmla="*/ 151 w 347"/>
                <a:gd name="T81" fmla="*/ 226 h 370"/>
                <a:gd name="T82" fmla="*/ 177 w 347"/>
                <a:gd name="T83" fmla="*/ 232 h 370"/>
                <a:gd name="T84" fmla="*/ 189 w 347"/>
                <a:gd name="T85" fmla="*/ 256 h 370"/>
                <a:gd name="T86" fmla="*/ 210 w 347"/>
                <a:gd name="T87" fmla="*/ 249 h 370"/>
                <a:gd name="T88" fmla="*/ 209 w 347"/>
                <a:gd name="T89" fmla="*/ 265 h 370"/>
                <a:gd name="T90" fmla="*/ 224 w 347"/>
                <a:gd name="T91" fmla="*/ 270 h 370"/>
                <a:gd name="T92" fmla="*/ 248 w 347"/>
                <a:gd name="T93" fmla="*/ 304 h 370"/>
                <a:gd name="T94" fmla="*/ 275 w 347"/>
                <a:gd name="T95" fmla="*/ 359 h 370"/>
                <a:gd name="T96" fmla="*/ 291 w 347"/>
                <a:gd name="T97" fmla="*/ 369 h 370"/>
                <a:gd name="T98" fmla="*/ 293 w 347"/>
                <a:gd name="T99" fmla="*/ 363 h 370"/>
                <a:gd name="T100" fmla="*/ 275 w 347"/>
                <a:gd name="T101" fmla="*/ 336 h 370"/>
                <a:gd name="T102" fmla="*/ 301 w 347"/>
                <a:gd name="T103" fmla="*/ 330 h 370"/>
                <a:gd name="T104" fmla="*/ 190 w 347"/>
                <a:gd name="T105" fmla="*/ 222 h 370"/>
                <a:gd name="T106" fmla="*/ 194 w 347"/>
                <a:gd name="T107" fmla="*/ 221 h 370"/>
                <a:gd name="T108" fmla="*/ 226 w 347"/>
                <a:gd name="T109" fmla="*/ 63 h 370"/>
                <a:gd name="T110" fmla="*/ 202 w 347"/>
                <a:gd name="T111" fmla="*/ 30 h 370"/>
                <a:gd name="T112" fmla="*/ 152 w 347"/>
                <a:gd name="T113" fmla="*/ 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7" h="37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8" name="Freeform 337"/>
            <p:cNvSpPr>
              <a:spLocks noEditPoints="1"/>
            </p:cNvSpPr>
            <p:nvPr/>
          </p:nvSpPr>
          <p:spPr bwMode="auto">
            <a:xfrm>
              <a:off x="9398002" y="4670316"/>
              <a:ext cx="1223353" cy="1304190"/>
            </a:xfrm>
            <a:custGeom>
              <a:avLst/>
              <a:gdLst>
                <a:gd name="T0" fmla="*/ 264 w 347"/>
                <a:gd name="T1" fmla="*/ 309 h 370"/>
                <a:gd name="T2" fmla="*/ 275 w 347"/>
                <a:gd name="T3" fmla="*/ 302 h 370"/>
                <a:gd name="T4" fmla="*/ 279 w 347"/>
                <a:gd name="T5" fmla="*/ 310 h 370"/>
                <a:gd name="T6" fmla="*/ 295 w 347"/>
                <a:gd name="T7" fmla="*/ 304 h 370"/>
                <a:gd name="T8" fmla="*/ 313 w 347"/>
                <a:gd name="T9" fmla="*/ 291 h 370"/>
                <a:gd name="T10" fmla="*/ 323 w 347"/>
                <a:gd name="T11" fmla="*/ 262 h 370"/>
                <a:gd name="T12" fmla="*/ 333 w 347"/>
                <a:gd name="T13" fmla="*/ 238 h 370"/>
                <a:gd name="T14" fmla="*/ 343 w 347"/>
                <a:gd name="T15" fmla="*/ 215 h 370"/>
                <a:gd name="T16" fmla="*/ 341 w 347"/>
                <a:gd name="T17" fmla="*/ 165 h 370"/>
                <a:gd name="T18" fmla="*/ 329 w 347"/>
                <a:gd name="T19" fmla="*/ 143 h 370"/>
                <a:gd name="T20" fmla="*/ 311 w 347"/>
                <a:gd name="T21" fmla="*/ 110 h 370"/>
                <a:gd name="T22" fmla="*/ 290 w 347"/>
                <a:gd name="T23" fmla="*/ 90 h 370"/>
                <a:gd name="T24" fmla="*/ 277 w 347"/>
                <a:gd name="T25" fmla="*/ 42 h 370"/>
                <a:gd name="T26" fmla="*/ 262 w 347"/>
                <a:gd name="T27" fmla="*/ 19 h 370"/>
                <a:gd name="T28" fmla="*/ 248 w 347"/>
                <a:gd name="T29" fmla="*/ 1 h 370"/>
                <a:gd name="T30" fmla="*/ 244 w 347"/>
                <a:gd name="T31" fmla="*/ 48 h 370"/>
                <a:gd name="T32" fmla="*/ 225 w 347"/>
                <a:gd name="T33" fmla="*/ 65 h 370"/>
                <a:gd name="T34" fmla="*/ 193 w 347"/>
                <a:gd name="T35" fmla="*/ 44 h 370"/>
                <a:gd name="T36" fmla="*/ 203 w 347"/>
                <a:gd name="T37" fmla="*/ 14 h 370"/>
                <a:gd name="T38" fmla="*/ 181 w 347"/>
                <a:gd name="T39" fmla="*/ 10 h 370"/>
                <a:gd name="T40" fmla="*/ 170 w 347"/>
                <a:gd name="T41" fmla="*/ 14 h 370"/>
                <a:gd name="T42" fmla="*/ 147 w 347"/>
                <a:gd name="T43" fmla="*/ 20 h 370"/>
                <a:gd name="T44" fmla="*/ 139 w 347"/>
                <a:gd name="T45" fmla="*/ 44 h 370"/>
                <a:gd name="T46" fmla="*/ 125 w 347"/>
                <a:gd name="T47" fmla="*/ 35 h 370"/>
                <a:gd name="T48" fmla="*/ 107 w 347"/>
                <a:gd name="T49" fmla="*/ 38 h 370"/>
                <a:gd name="T50" fmla="*/ 95 w 347"/>
                <a:gd name="T51" fmla="*/ 55 h 370"/>
                <a:gd name="T52" fmla="*/ 87 w 347"/>
                <a:gd name="T53" fmla="*/ 64 h 370"/>
                <a:gd name="T54" fmla="*/ 79 w 347"/>
                <a:gd name="T55" fmla="*/ 75 h 370"/>
                <a:gd name="T56" fmla="*/ 47 w 347"/>
                <a:gd name="T57" fmla="*/ 100 h 370"/>
                <a:gd name="T58" fmla="*/ 20 w 347"/>
                <a:gd name="T59" fmla="*/ 114 h 370"/>
                <a:gd name="T60" fmla="*/ 6 w 347"/>
                <a:gd name="T61" fmla="*/ 128 h 370"/>
                <a:gd name="T62" fmla="*/ 7 w 347"/>
                <a:gd name="T63" fmla="*/ 155 h 370"/>
                <a:gd name="T64" fmla="*/ 0 w 347"/>
                <a:gd name="T65" fmla="*/ 159 h 370"/>
                <a:gd name="T66" fmla="*/ 16 w 347"/>
                <a:gd name="T67" fmla="*/ 189 h 370"/>
                <a:gd name="T68" fmla="*/ 22 w 347"/>
                <a:gd name="T69" fmla="*/ 230 h 370"/>
                <a:gd name="T70" fmla="*/ 24 w 347"/>
                <a:gd name="T71" fmla="*/ 257 h 370"/>
                <a:gd name="T72" fmla="*/ 49 w 347"/>
                <a:gd name="T73" fmla="*/ 255 h 370"/>
                <a:gd name="T74" fmla="*/ 64 w 347"/>
                <a:gd name="T75" fmla="*/ 252 h 370"/>
                <a:gd name="T76" fmla="*/ 86 w 347"/>
                <a:gd name="T77" fmla="*/ 251 h 370"/>
                <a:gd name="T78" fmla="*/ 109 w 347"/>
                <a:gd name="T79" fmla="*/ 232 h 370"/>
                <a:gd name="T80" fmla="*/ 151 w 347"/>
                <a:gd name="T81" fmla="*/ 226 h 370"/>
                <a:gd name="T82" fmla="*/ 177 w 347"/>
                <a:gd name="T83" fmla="*/ 232 h 370"/>
                <a:gd name="T84" fmla="*/ 189 w 347"/>
                <a:gd name="T85" fmla="*/ 256 h 370"/>
                <a:gd name="T86" fmla="*/ 210 w 347"/>
                <a:gd name="T87" fmla="*/ 249 h 370"/>
                <a:gd name="T88" fmla="*/ 209 w 347"/>
                <a:gd name="T89" fmla="*/ 265 h 370"/>
                <a:gd name="T90" fmla="*/ 224 w 347"/>
                <a:gd name="T91" fmla="*/ 270 h 370"/>
                <a:gd name="T92" fmla="*/ 248 w 347"/>
                <a:gd name="T93" fmla="*/ 304 h 370"/>
                <a:gd name="T94" fmla="*/ 275 w 347"/>
                <a:gd name="T95" fmla="*/ 359 h 370"/>
                <a:gd name="T96" fmla="*/ 291 w 347"/>
                <a:gd name="T97" fmla="*/ 369 h 370"/>
                <a:gd name="T98" fmla="*/ 293 w 347"/>
                <a:gd name="T99" fmla="*/ 363 h 370"/>
                <a:gd name="T100" fmla="*/ 275 w 347"/>
                <a:gd name="T101" fmla="*/ 336 h 370"/>
                <a:gd name="T102" fmla="*/ 301 w 347"/>
                <a:gd name="T103" fmla="*/ 330 h 370"/>
                <a:gd name="T104" fmla="*/ 190 w 347"/>
                <a:gd name="T105" fmla="*/ 222 h 370"/>
                <a:gd name="T106" fmla="*/ 194 w 347"/>
                <a:gd name="T107" fmla="*/ 221 h 370"/>
                <a:gd name="T108" fmla="*/ 226 w 347"/>
                <a:gd name="T109" fmla="*/ 63 h 370"/>
                <a:gd name="T110" fmla="*/ 202 w 347"/>
                <a:gd name="T111" fmla="*/ 30 h 370"/>
                <a:gd name="T112" fmla="*/ 152 w 347"/>
                <a:gd name="T113" fmla="*/ 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7" h="37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9" name="Freeform 338"/>
            <p:cNvSpPr>
              <a:spLocks noEditPoints="1"/>
            </p:cNvSpPr>
            <p:nvPr/>
          </p:nvSpPr>
          <p:spPr bwMode="auto">
            <a:xfrm>
              <a:off x="7299800" y="2611635"/>
              <a:ext cx="107784" cy="102396"/>
            </a:xfrm>
            <a:custGeom>
              <a:avLst/>
              <a:gdLst>
                <a:gd name="T0" fmla="*/ 3 w 31"/>
                <a:gd name="T1" fmla="*/ 1 h 29"/>
                <a:gd name="T2" fmla="*/ 3 w 31"/>
                <a:gd name="T3" fmla="*/ 6 h 29"/>
                <a:gd name="T4" fmla="*/ 1 w 31"/>
                <a:gd name="T5" fmla="*/ 11 h 29"/>
                <a:gd name="T6" fmla="*/ 11 w 31"/>
                <a:gd name="T7" fmla="*/ 16 h 29"/>
                <a:gd name="T8" fmla="*/ 13 w 31"/>
                <a:gd name="T9" fmla="*/ 21 h 29"/>
                <a:gd name="T10" fmla="*/ 16 w 31"/>
                <a:gd name="T11" fmla="*/ 20 h 29"/>
                <a:gd name="T12" fmla="*/ 20 w 31"/>
                <a:gd name="T13" fmla="*/ 21 h 29"/>
                <a:gd name="T14" fmla="*/ 23 w 31"/>
                <a:gd name="T15" fmla="*/ 24 h 29"/>
                <a:gd name="T16" fmla="*/ 26 w 31"/>
                <a:gd name="T17" fmla="*/ 29 h 29"/>
                <a:gd name="T18" fmla="*/ 29 w 31"/>
                <a:gd name="T19" fmla="*/ 27 h 29"/>
                <a:gd name="T20" fmla="*/ 31 w 31"/>
                <a:gd name="T21" fmla="*/ 25 h 29"/>
                <a:gd name="T22" fmla="*/ 30 w 31"/>
                <a:gd name="T23" fmla="*/ 20 h 29"/>
                <a:gd name="T24" fmla="*/ 27 w 31"/>
                <a:gd name="T25" fmla="*/ 19 h 29"/>
                <a:gd name="T26" fmla="*/ 24 w 31"/>
                <a:gd name="T27" fmla="*/ 16 h 29"/>
                <a:gd name="T28" fmla="*/ 26 w 31"/>
                <a:gd name="T29" fmla="*/ 14 h 29"/>
                <a:gd name="T30" fmla="*/ 24 w 31"/>
                <a:gd name="T31" fmla="*/ 12 h 29"/>
                <a:gd name="T32" fmla="*/ 20 w 31"/>
                <a:gd name="T33" fmla="*/ 10 h 29"/>
                <a:gd name="T34" fmla="*/ 21 w 31"/>
                <a:gd name="T35" fmla="*/ 6 h 29"/>
                <a:gd name="T36" fmla="*/ 18 w 31"/>
                <a:gd name="T37" fmla="*/ 3 h 29"/>
                <a:gd name="T38" fmla="*/ 15 w 31"/>
                <a:gd name="T39" fmla="*/ 3 h 29"/>
                <a:gd name="T40" fmla="*/ 15 w 31"/>
                <a:gd name="T41" fmla="*/ 0 h 29"/>
                <a:gd name="T42" fmla="*/ 10 w 31"/>
                <a:gd name="T43" fmla="*/ 0 h 29"/>
                <a:gd name="T44" fmla="*/ 3 w 31"/>
                <a:gd name="T45" fmla="*/ 1 h 29"/>
                <a:gd name="T46" fmla="*/ 10 w 31"/>
                <a:gd name="T47" fmla="*/ 11 h 29"/>
                <a:gd name="T48" fmla="*/ 15 w 31"/>
                <a:gd name="T49" fmla="*/ 13 h 29"/>
                <a:gd name="T50" fmla="*/ 12 w 31"/>
                <a:gd name="T51" fmla="*/ 14 h 29"/>
                <a:gd name="T52" fmla="*/ 10 w 31"/>
                <a:gd name="T53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9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0" name="Freeform 339"/>
            <p:cNvSpPr>
              <a:spLocks noEditPoints="1"/>
            </p:cNvSpPr>
            <p:nvPr/>
          </p:nvSpPr>
          <p:spPr bwMode="auto">
            <a:xfrm>
              <a:off x="7299800" y="2611635"/>
              <a:ext cx="107784" cy="102396"/>
            </a:xfrm>
            <a:custGeom>
              <a:avLst/>
              <a:gdLst>
                <a:gd name="T0" fmla="*/ 3 w 31"/>
                <a:gd name="T1" fmla="*/ 1 h 29"/>
                <a:gd name="T2" fmla="*/ 3 w 31"/>
                <a:gd name="T3" fmla="*/ 6 h 29"/>
                <a:gd name="T4" fmla="*/ 1 w 31"/>
                <a:gd name="T5" fmla="*/ 11 h 29"/>
                <a:gd name="T6" fmla="*/ 11 w 31"/>
                <a:gd name="T7" fmla="*/ 16 h 29"/>
                <a:gd name="T8" fmla="*/ 13 w 31"/>
                <a:gd name="T9" fmla="*/ 21 h 29"/>
                <a:gd name="T10" fmla="*/ 16 w 31"/>
                <a:gd name="T11" fmla="*/ 20 h 29"/>
                <a:gd name="T12" fmla="*/ 20 w 31"/>
                <a:gd name="T13" fmla="*/ 21 h 29"/>
                <a:gd name="T14" fmla="*/ 23 w 31"/>
                <a:gd name="T15" fmla="*/ 24 h 29"/>
                <a:gd name="T16" fmla="*/ 26 w 31"/>
                <a:gd name="T17" fmla="*/ 29 h 29"/>
                <a:gd name="T18" fmla="*/ 29 w 31"/>
                <a:gd name="T19" fmla="*/ 27 h 29"/>
                <a:gd name="T20" fmla="*/ 31 w 31"/>
                <a:gd name="T21" fmla="*/ 25 h 29"/>
                <a:gd name="T22" fmla="*/ 30 w 31"/>
                <a:gd name="T23" fmla="*/ 20 h 29"/>
                <a:gd name="T24" fmla="*/ 27 w 31"/>
                <a:gd name="T25" fmla="*/ 19 h 29"/>
                <a:gd name="T26" fmla="*/ 24 w 31"/>
                <a:gd name="T27" fmla="*/ 16 h 29"/>
                <a:gd name="T28" fmla="*/ 26 w 31"/>
                <a:gd name="T29" fmla="*/ 14 h 29"/>
                <a:gd name="T30" fmla="*/ 24 w 31"/>
                <a:gd name="T31" fmla="*/ 12 h 29"/>
                <a:gd name="T32" fmla="*/ 20 w 31"/>
                <a:gd name="T33" fmla="*/ 10 h 29"/>
                <a:gd name="T34" fmla="*/ 21 w 31"/>
                <a:gd name="T35" fmla="*/ 6 h 29"/>
                <a:gd name="T36" fmla="*/ 18 w 31"/>
                <a:gd name="T37" fmla="*/ 3 h 29"/>
                <a:gd name="T38" fmla="*/ 15 w 31"/>
                <a:gd name="T39" fmla="*/ 3 h 29"/>
                <a:gd name="T40" fmla="*/ 15 w 31"/>
                <a:gd name="T41" fmla="*/ 0 h 29"/>
                <a:gd name="T42" fmla="*/ 10 w 31"/>
                <a:gd name="T43" fmla="*/ 0 h 29"/>
                <a:gd name="T44" fmla="*/ 3 w 31"/>
                <a:gd name="T45" fmla="*/ 1 h 29"/>
                <a:gd name="T46" fmla="*/ 10 w 31"/>
                <a:gd name="T47" fmla="*/ 11 h 29"/>
                <a:gd name="T48" fmla="*/ 15 w 31"/>
                <a:gd name="T49" fmla="*/ 13 h 29"/>
                <a:gd name="T50" fmla="*/ 12 w 31"/>
                <a:gd name="T51" fmla="*/ 14 h 29"/>
                <a:gd name="T52" fmla="*/ 10 w 31"/>
                <a:gd name="T53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9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1" name="Freeform 340"/>
            <p:cNvSpPr>
              <a:spLocks noEditPoints="1"/>
            </p:cNvSpPr>
            <p:nvPr/>
          </p:nvSpPr>
          <p:spPr bwMode="auto">
            <a:xfrm>
              <a:off x="3733936" y="5058339"/>
              <a:ext cx="599999" cy="1420957"/>
            </a:xfrm>
            <a:custGeom>
              <a:avLst/>
              <a:gdLst>
                <a:gd name="T0" fmla="*/ 75 w 170"/>
                <a:gd name="T1" fmla="*/ 9 h 403"/>
                <a:gd name="T2" fmla="*/ 52 w 170"/>
                <a:gd name="T3" fmla="*/ 7 h 403"/>
                <a:gd name="T4" fmla="*/ 44 w 170"/>
                <a:gd name="T5" fmla="*/ 33 h 403"/>
                <a:gd name="T6" fmla="*/ 43 w 170"/>
                <a:gd name="T7" fmla="*/ 64 h 403"/>
                <a:gd name="T8" fmla="*/ 33 w 170"/>
                <a:gd name="T9" fmla="*/ 101 h 403"/>
                <a:gd name="T10" fmla="*/ 29 w 170"/>
                <a:gd name="T11" fmla="*/ 133 h 403"/>
                <a:gd name="T12" fmla="*/ 26 w 170"/>
                <a:gd name="T13" fmla="*/ 167 h 403"/>
                <a:gd name="T14" fmla="*/ 20 w 170"/>
                <a:gd name="T15" fmla="*/ 190 h 403"/>
                <a:gd name="T16" fmla="*/ 13 w 170"/>
                <a:gd name="T17" fmla="*/ 221 h 403"/>
                <a:gd name="T18" fmla="*/ 12 w 170"/>
                <a:gd name="T19" fmla="*/ 249 h 403"/>
                <a:gd name="T20" fmla="*/ 15 w 170"/>
                <a:gd name="T21" fmla="*/ 273 h 403"/>
                <a:gd name="T22" fmla="*/ 14 w 170"/>
                <a:gd name="T23" fmla="*/ 292 h 403"/>
                <a:gd name="T24" fmla="*/ 9 w 170"/>
                <a:gd name="T25" fmla="*/ 313 h 403"/>
                <a:gd name="T26" fmla="*/ 1 w 170"/>
                <a:gd name="T27" fmla="*/ 339 h 403"/>
                <a:gd name="T28" fmla="*/ 8 w 170"/>
                <a:gd name="T29" fmla="*/ 357 h 403"/>
                <a:gd name="T30" fmla="*/ 40 w 170"/>
                <a:gd name="T31" fmla="*/ 360 h 403"/>
                <a:gd name="T32" fmla="*/ 34 w 170"/>
                <a:gd name="T33" fmla="*/ 352 h 403"/>
                <a:gd name="T34" fmla="*/ 42 w 170"/>
                <a:gd name="T35" fmla="*/ 345 h 403"/>
                <a:gd name="T36" fmla="*/ 40 w 170"/>
                <a:gd name="T37" fmla="*/ 336 h 403"/>
                <a:gd name="T38" fmla="*/ 50 w 170"/>
                <a:gd name="T39" fmla="*/ 332 h 403"/>
                <a:gd name="T40" fmla="*/ 54 w 170"/>
                <a:gd name="T41" fmla="*/ 321 h 403"/>
                <a:gd name="T42" fmla="*/ 67 w 170"/>
                <a:gd name="T43" fmla="*/ 313 h 403"/>
                <a:gd name="T44" fmla="*/ 55 w 170"/>
                <a:gd name="T45" fmla="*/ 297 h 403"/>
                <a:gd name="T46" fmla="*/ 52 w 170"/>
                <a:gd name="T47" fmla="*/ 285 h 403"/>
                <a:gd name="T48" fmla="*/ 68 w 170"/>
                <a:gd name="T49" fmla="*/ 272 h 403"/>
                <a:gd name="T50" fmla="*/ 78 w 170"/>
                <a:gd name="T51" fmla="*/ 249 h 403"/>
                <a:gd name="T52" fmla="*/ 80 w 170"/>
                <a:gd name="T53" fmla="*/ 244 h 403"/>
                <a:gd name="T54" fmla="*/ 86 w 170"/>
                <a:gd name="T55" fmla="*/ 241 h 403"/>
                <a:gd name="T56" fmla="*/ 80 w 170"/>
                <a:gd name="T57" fmla="*/ 242 h 403"/>
                <a:gd name="T58" fmla="*/ 71 w 170"/>
                <a:gd name="T59" fmla="*/ 232 h 403"/>
                <a:gd name="T60" fmla="*/ 76 w 170"/>
                <a:gd name="T61" fmla="*/ 224 h 403"/>
                <a:gd name="T62" fmla="*/ 92 w 170"/>
                <a:gd name="T63" fmla="*/ 225 h 403"/>
                <a:gd name="T64" fmla="*/ 98 w 170"/>
                <a:gd name="T65" fmla="*/ 205 h 403"/>
                <a:gd name="T66" fmla="*/ 96 w 170"/>
                <a:gd name="T67" fmla="*/ 198 h 403"/>
                <a:gd name="T68" fmla="*/ 108 w 170"/>
                <a:gd name="T69" fmla="*/ 198 h 403"/>
                <a:gd name="T70" fmla="*/ 131 w 170"/>
                <a:gd name="T71" fmla="*/ 193 h 403"/>
                <a:gd name="T72" fmla="*/ 139 w 170"/>
                <a:gd name="T73" fmla="*/ 166 h 403"/>
                <a:gd name="T74" fmla="*/ 139 w 170"/>
                <a:gd name="T75" fmla="*/ 160 h 403"/>
                <a:gd name="T76" fmla="*/ 129 w 170"/>
                <a:gd name="T77" fmla="*/ 146 h 403"/>
                <a:gd name="T78" fmla="*/ 129 w 170"/>
                <a:gd name="T79" fmla="*/ 138 h 403"/>
                <a:gd name="T80" fmla="*/ 132 w 170"/>
                <a:gd name="T81" fmla="*/ 113 h 403"/>
                <a:gd name="T82" fmla="*/ 142 w 170"/>
                <a:gd name="T83" fmla="*/ 89 h 403"/>
                <a:gd name="T84" fmla="*/ 159 w 170"/>
                <a:gd name="T85" fmla="*/ 68 h 403"/>
                <a:gd name="T86" fmla="*/ 168 w 170"/>
                <a:gd name="T87" fmla="*/ 45 h 403"/>
                <a:gd name="T88" fmla="*/ 159 w 170"/>
                <a:gd name="T89" fmla="*/ 57 h 403"/>
                <a:gd name="T90" fmla="*/ 141 w 170"/>
                <a:gd name="T91" fmla="*/ 64 h 403"/>
                <a:gd name="T92" fmla="*/ 129 w 170"/>
                <a:gd name="T93" fmla="*/ 55 h 403"/>
                <a:gd name="T94" fmla="*/ 124 w 170"/>
                <a:gd name="T95" fmla="*/ 31 h 403"/>
                <a:gd name="T96" fmla="*/ 105 w 170"/>
                <a:gd name="T97" fmla="*/ 15 h 403"/>
                <a:gd name="T98" fmla="*/ 47 w 170"/>
                <a:gd name="T99" fmla="*/ 400 h 403"/>
                <a:gd name="T100" fmla="*/ 53 w 170"/>
                <a:gd name="T101" fmla="*/ 401 h 403"/>
                <a:gd name="T102" fmla="*/ 67 w 170"/>
                <a:gd name="T103" fmla="*/ 401 h 403"/>
                <a:gd name="T104" fmla="*/ 56 w 170"/>
                <a:gd name="T105" fmla="*/ 396 h 403"/>
                <a:gd name="T106" fmla="*/ 46 w 170"/>
                <a:gd name="T107" fmla="*/ 386 h 403"/>
                <a:gd name="T108" fmla="*/ 40 w 170"/>
                <a:gd name="T109" fmla="*/ 372 h 403"/>
                <a:gd name="T110" fmla="*/ 78 w 170"/>
                <a:gd name="T111" fmla="*/ 396 h 403"/>
                <a:gd name="T112" fmla="*/ 83 w 170"/>
                <a:gd name="T113" fmla="*/ 39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403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2" name="Freeform 341"/>
            <p:cNvSpPr>
              <a:spLocks noEditPoints="1"/>
            </p:cNvSpPr>
            <p:nvPr/>
          </p:nvSpPr>
          <p:spPr bwMode="auto">
            <a:xfrm>
              <a:off x="3733936" y="5058339"/>
              <a:ext cx="599999" cy="1420957"/>
            </a:xfrm>
            <a:custGeom>
              <a:avLst/>
              <a:gdLst>
                <a:gd name="T0" fmla="*/ 75 w 170"/>
                <a:gd name="T1" fmla="*/ 9 h 403"/>
                <a:gd name="T2" fmla="*/ 52 w 170"/>
                <a:gd name="T3" fmla="*/ 7 h 403"/>
                <a:gd name="T4" fmla="*/ 44 w 170"/>
                <a:gd name="T5" fmla="*/ 33 h 403"/>
                <a:gd name="T6" fmla="*/ 43 w 170"/>
                <a:gd name="T7" fmla="*/ 64 h 403"/>
                <a:gd name="T8" fmla="*/ 33 w 170"/>
                <a:gd name="T9" fmla="*/ 101 h 403"/>
                <a:gd name="T10" fmla="*/ 29 w 170"/>
                <a:gd name="T11" fmla="*/ 133 h 403"/>
                <a:gd name="T12" fmla="*/ 26 w 170"/>
                <a:gd name="T13" fmla="*/ 167 h 403"/>
                <a:gd name="T14" fmla="*/ 20 w 170"/>
                <a:gd name="T15" fmla="*/ 190 h 403"/>
                <a:gd name="T16" fmla="*/ 13 w 170"/>
                <a:gd name="T17" fmla="*/ 221 h 403"/>
                <a:gd name="T18" fmla="*/ 12 w 170"/>
                <a:gd name="T19" fmla="*/ 249 h 403"/>
                <a:gd name="T20" fmla="*/ 15 w 170"/>
                <a:gd name="T21" fmla="*/ 273 h 403"/>
                <a:gd name="T22" fmla="*/ 14 w 170"/>
                <a:gd name="T23" fmla="*/ 292 h 403"/>
                <a:gd name="T24" fmla="*/ 9 w 170"/>
                <a:gd name="T25" fmla="*/ 313 h 403"/>
                <a:gd name="T26" fmla="*/ 1 w 170"/>
                <a:gd name="T27" fmla="*/ 339 h 403"/>
                <a:gd name="T28" fmla="*/ 8 w 170"/>
                <a:gd name="T29" fmla="*/ 357 h 403"/>
                <a:gd name="T30" fmla="*/ 40 w 170"/>
                <a:gd name="T31" fmla="*/ 360 h 403"/>
                <a:gd name="T32" fmla="*/ 34 w 170"/>
                <a:gd name="T33" fmla="*/ 352 h 403"/>
                <a:gd name="T34" fmla="*/ 42 w 170"/>
                <a:gd name="T35" fmla="*/ 345 h 403"/>
                <a:gd name="T36" fmla="*/ 40 w 170"/>
                <a:gd name="T37" fmla="*/ 336 h 403"/>
                <a:gd name="T38" fmla="*/ 50 w 170"/>
                <a:gd name="T39" fmla="*/ 332 h 403"/>
                <a:gd name="T40" fmla="*/ 54 w 170"/>
                <a:gd name="T41" fmla="*/ 321 h 403"/>
                <a:gd name="T42" fmla="*/ 67 w 170"/>
                <a:gd name="T43" fmla="*/ 313 h 403"/>
                <a:gd name="T44" fmla="*/ 55 w 170"/>
                <a:gd name="T45" fmla="*/ 297 h 403"/>
                <a:gd name="T46" fmla="*/ 52 w 170"/>
                <a:gd name="T47" fmla="*/ 285 h 403"/>
                <a:gd name="T48" fmla="*/ 68 w 170"/>
                <a:gd name="T49" fmla="*/ 272 h 403"/>
                <a:gd name="T50" fmla="*/ 78 w 170"/>
                <a:gd name="T51" fmla="*/ 249 h 403"/>
                <a:gd name="T52" fmla="*/ 80 w 170"/>
                <a:gd name="T53" fmla="*/ 244 h 403"/>
                <a:gd name="T54" fmla="*/ 86 w 170"/>
                <a:gd name="T55" fmla="*/ 241 h 403"/>
                <a:gd name="T56" fmla="*/ 80 w 170"/>
                <a:gd name="T57" fmla="*/ 242 h 403"/>
                <a:gd name="T58" fmla="*/ 71 w 170"/>
                <a:gd name="T59" fmla="*/ 232 h 403"/>
                <a:gd name="T60" fmla="*/ 76 w 170"/>
                <a:gd name="T61" fmla="*/ 224 h 403"/>
                <a:gd name="T62" fmla="*/ 92 w 170"/>
                <a:gd name="T63" fmla="*/ 225 h 403"/>
                <a:gd name="T64" fmla="*/ 98 w 170"/>
                <a:gd name="T65" fmla="*/ 205 h 403"/>
                <a:gd name="T66" fmla="*/ 96 w 170"/>
                <a:gd name="T67" fmla="*/ 198 h 403"/>
                <a:gd name="T68" fmla="*/ 108 w 170"/>
                <a:gd name="T69" fmla="*/ 198 h 403"/>
                <a:gd name="T70" fmla="*/ 131 w 170"/>
                <a:gd name="T71" fmla="*/ 193 h 403"/>
                <a:gd name="T72" fmla="*/ 139 w 170"/>
                <a:gd name="T73" fmla="*/ 166 h 403"/>
                <a:gd name="T74" fmla="*/ 139 w 170"/>
                <a:gd name="T75" fmla="*/ 160 h 403"/>
                <a:gd name="T76" fmla="*/ 129 w 170"/>
                <a:gd name="T77" fmla="*/ 146 h 403"/>
                <a:gd name="T78" fmla="*/ 129 w 170"/>
                <a:gd name="T79" fmla="*/ 138 h 403"/>
                <a:gd name="T80" fmla="*/ 132 w 170"/>
                <a:gd name="T81" fmla="*/ 113 h 403"/>
                <a:gd name="T82" fmla="*/ 142 w 170"/>
                <a:gd name="T83" fmla="*/ 89 h 403"/>
                <a:gd name="T84" fmla="*/ 159 w 170"/>
                <a:gd name="T85" fmla="*/ 68 h 403"/>
                <a:gd name="T86" fmla="*/ 168 w 170"/>
                <a:gd name="T87" fmla="*/ 45 h 403"/>
                <a:gd name="T88" fmla="*/ 159 w 170"/>
                <a:gd name="T89" fmla="*/ 57 h 403"/>
                <a:gd name="T90" fmla="*/ 141 w 170"/>
                <a:gd name="T91" fmla="*/ 64 h 403"/>
                <a:gd name="T92" fmla="*/ 129 w 170"/>
                <a:gd name="T93" fmla="*/ 55 h 403"/>
                <a:gd name="T94" fmla="*/ 124 w 170"/>
                <a:gd name="T95" fmla="*/ 31 h 403"/>
                <a:gd name="T96" fmla="*/ 105 w 170"/>
                <a:gd name="T97" fmla="*/ 15 h 403"/>
                <a:gd name="T98" fmla="*/ 47 w 170"/>
                <a:gd name="T99" fmla="*/ 400 h 403"/>
                <a:gd name="T100" fmla="*/ 53 w 170"/>
                <a:gd name="T101" fmla="*/ 401 h 403"/>
                <a:gd name="T102" fmla="*/ 67 w 170"/>
                <a:gd name="T103" fmla="*/ 401 h 403"/>
                <a:gd name="T104" fmla="*/ 56 w 170"/>
                <a:gd name="T105" fmla="*/ 396 h 403"/>
                <a:gd name="T106" fmla="*/ 46 w 170"/>
                <a:gd name="T107" fmla="*/ 386 h 403"/>
                <a:gd name="T108" fmla="*/ 40 w 170"/>
                <a:gd name="T109" fmla="*/ 372 h 403"/>
                <a:gd name="T110" fmla="*/ 78 w 170"/>
                <a:gd name="T111" fmla="*/ 396 h 403"/>
                <a:gd name="T112" fmla="*/ 83 w 170"/>
                <a:gd name="T113" fmla="*/ 39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403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3" name="Freeform 342"/>
            <p:cNvSpPr>
              <a:spLocks noEditPoints="1"/>
            </p:cNvSpPr>
            <p:nvPr/>
          </p:nvSpPr>
          <p:spPr bwMode="auto">
            <a:xfrm>
              <a:off x="6326148" y="4381095"/>
              <a:ext cx="384431" cy="538922"/>
            </a:xfrm>
            <a:custGeom>
              <a:avLst/>
              <a:gdLst>
                <a:gd name="T0" fmla="*/ 8 w 109"/>
                <a:gd name="T1" fmla="*/ 10 h 153"/>
                <a:gd name="T2" fmla="*/ 11 w 109"/>
                <a:gd name="T3" fmla="*/ 3 h 153"/>
                <a:gd name="T4" fmla="*/ 7 w 109"/>
                <a:gd name="T5" fmla="*/ 4 h 153"/>
                <a:gd name="T6" fmla="*/ 2 w 109"/>
                <a:gd name="T7" fmla="*/ 5 h 153"/>
                <a:gd name="T8" fmla="*/ 5 w 109"/>
                <a:gd name="T9" fmla="*/ 11 h 153"/>
                <a:gd name="T10" fmla="*/ 7 w 109"/>
                <a:gd name="T11" fmla="*/ 23 h 153"/>
                <a:gd name="T12" fmla="*/ 10 w 109"/>
                <a:gd name="T13" fmla="*/ 33 h 153"/>
                <a:gd name="T14" fmla="*/ 13 w 109"/>
                <a:gd name="T15" fmla="*/ 41 h 153"/>
                <a:gd name="T16" fmla="*/ 14 w 109"/>
                <a:gd name="T17" fmla="*/ 47 h 153"/>
                <a:gd name="T18" fmla="*/ 15 w 109"/>
                <a:gd name="T19" fmla="*/ 51 h 153"/>
                <a:gd name="T20" fmla="*/ 14 w 109"/>
                <a:gd name="T21" fmla="*/ 54 h 153"/>
                <a:gd name="T22" fmla="*/ 15 w 109"/>
                <a:gd name="T23" fmla="*/ 64 h 153"/>
                <a:gd name="T24" fmla="*/ 18 w 109"/>
                <a:gd name="T25" fmla="*/ 72 h 153"/>
                <a:gd name="T26" fmla="*/ 13 w 109"/>
                <a:gd name="T27" fmla="*/ 96 h 153"/>
                <a:gd name="T28" fmla="*/ 8 w 109"/>
                <a:gd name="T29" fmla="*/ 104 h 153"/>
                <a:gd name="T30" fmla="*/ 6 w 109"/>
                <a:gd name="T31" fmla="*/ 117 h 153"/>
                <a:gd name="T32" fmla="*/ 0 w 109"/>
                <a:gd name="T33" fmla="*/ 129 h 153"/>
                <a:gd name="T34" fmla="*/ 0 w 109"/>
                <a:gd name="T35" fmla="*/ 140 h 153"/>
                <a:gd name="T36" fmla="*/ 7 w 109"/>
                <a:gd name="T37" fmla="*/ 144 h 153"/>
                <a:gd name="T38" fmla="*/ 17 w 109"/>
                <a:gd name="T39" fmla="*/ 144 h 153"/>
                <a:gd name="T40" fmla="*/ 59 w 109"/>
                <a:gd name="T41" fmla="*/ 148 h 153"/>
                <a:gd name="T42" fmla="*/ 70 w 109"/>
                <a:gd name="T43" fmla="*/ 152 h 153"/>
                <a:gd name="T44" fmla="*/ 80 w 109"/>
                <a:gd name="T45" fmla="*/ 153 h 153"/>
                <a:gd name="T46" fmla="*/ 95 w 109"/>
                <a:gd name="T47" fmla="*/ 143 h 153"/>
                <a:gd name="T48" fmla="*/ 89 w 109"/>
                <a:gd name="T49" fmla="*/ 132 h 153"/>
                <a:gd name="T50" fmla="*/ 108 w 109"/>
                <a:gd name="T51" fmla="*/ 93 h 153"/>
                <a:gd name="T52" fmla="*/ 108 w 109"/>
                <a:gd name="T53" fmla="*/ 86 h 153"/>
                <a:gd name="T54" fmla="*/ 108 w 109"/>
                <a:gd name="T55" fmla="*/ 74 h 153"/>
                <a:gd name="T56" fmla="*/ 98 w 109"/>
                <a:gd name="T57" fmla="*/ 75 h 153"/>
                <a:gd name="T58" fmla="*/ 92 w 109"/>
                <a:gd name="T59" fmla="*/ 68 h 153"/>
                <a:gd name="T60" fmla="*/ 92 w 109"/>
                <a:gd name="T61" fmla="*/ 58 h 153"/>
                <a:gd name="T62" fmla="*/ 89 w 109"/>
                <a:gd name="T63" fmla="*/ 48 h 153"/>
                <a:gd name="T64" fmla="*/ 87 w 109"/>
                <a:gd name="T65" fmla="*/ 36 h 153"/>
                <a:gd name="T66" fmla="*/ 79 w 109"/>
                <a:gd name="T67" fmla="*/ 32 h 153"/>
                <a:gd name="T68" fmla="*/ 69 w 109"/>
                <a:gd name="T69" fmla="*/ 31 h 153"/>
                <a:gd name="T70" fmla="*/ 66 w 109"/>
                <a:gd name="T71" fmla="*/ 39 h 153"/>
                <a:gd name="T72" fmla="*/ 55 w 109"/>
                <a:gd name="T73" fmla="*/ 40 h 153"/>
                <a:gd name="T74" fmla="*/ 52 w 109"/>
                <a:gd name="T75" fmla="*/ 29 h 153"/>
                <a:gd name="T76" fmla="*/ 49 w 109"/>
                <a:gd name="T77" fmla="*/ 18 h 153"/>
                <a:gd name="T78" fmla="*/ 21 w 109"/>
                <a:gd name="T79" fmla="*/ 17 h 153"/>
                <a:gd name="T80" fmla="*/ 7 w 109"/>
                <a:gd name="T81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53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4" name="Freeform 343"/>
            <p:cNvSpPr>
              <a:spLocks noEditPoints="1"/>
            </p:cNvSpPr>
            <p:nvPr/>
          </p:nvSpPr>
          <p:spPr bwMode="auto">
            <a:xfrm>
              <a:off x="6326148" y="4381095"/>
              <a:ext cx="384431" cy="538922"/>
            </a:xfrm>
            <a:custGeom>
              <a:avLst/>
              <a:gdLst>
                <a:gd name="T0" fmla="*/ 8 w 109"/>
                <a:gd name="T1" fmla="*/ 10 h 153"/>
                <a:gd name="T2" fmla="*/ 11 w 109"/>
                <a:gd name="T3" fmla="*/ 3 h 153"/>
                <a:gd name="T4" fmla="*/ 7 w 109"/>
                <a:gd name="T5" fmla="*/ 4 h 153"/>
                <a:gd name="T6" fmla="*/ 2 w 109"/>
                <a:gd name="T7" fmla="*/ 5 h 153"/>
                <a:gd name="T8" fmla="*/ 5 w 109"/>
                <a:gd name="T9" fmla="*/ 11 h 153"/>
                <a:gd name="T10" fmla="*/ 7 w 109"/>
                <a:gd name="T11" fmla="*/ 23 h 153"/>
                <a:gd name="T12" fmla="*/ 10 w 109"/>
                <a:gd name="T13" fmla="*/ 33 h 153"/>
                <a:gd name="T14" fmla="*/ 13 w 109"/>
                <a:gd name="T15" fmla="*/ 41 h 153"/>
                <a:gd name="T16" fmla="*/ 14 w 109"/>
                <a:gd name="T17" fmla="*/ 47 h 153"/>
                <a:gd name="T18" fmla="*/ 15 w 109"/>
                <a:gd name="T19" fmla="*/ 51 h 153"/>
                <a:gd name="T20" fmla="*/ 14 w 109"/>
                <a:gd name="T21" fmla="*/ 54 h 153"/>
                <a:gd name="T22" fmla="*/ 15 w 109"/>
                <a:gd name="T23" fmla="*/ 64 h 153"/>
                <a:gd name="T24" fmla="*/ 18 w 109"/>
                <a:gd name="T25" fmla="*/ 72 h 153"/>
                <a:gd name="T26" fmla="*/ 13 w 109"/>
                <a:gd name="T27" fmla="*/ 96 h 153"/>
                <a:gd name="T28" fmla="*/ 8 w 109"/>
                <a:gd name="T29" fmla="*/ 104 h 153"/>
                <a:gd name="T30" fmla="*/ 6 w 109"/>
                <a:gd name="T31" fmla="*/ 117 h 153"/>
                <a:gd name="T32" fmla="*/ 0 w 109"/>
                <a:gd name="T33" fmla="*/ 129 h 153"/>
                <a:gd name="T34" fmla="*/ 0 w 109"/>
                <a:gd name="T35" fmla="*/ 140 h 153"/>
                <a:gd name="T36" fmla="*/ 7 w 109"/>
                <a:gd name="T37" fmla="*/ 144 h 153"/>
                <a:gd name="T38" fmla="*/ 17 w 109"/>
                <a:gd name="T39" fmla="*/ 144 h 153"/>
                <a:gd name="T40" fmla="*/ 59 w 109"/>
                <a:gd name="T41" fmla="*/ 148 h 153"/>
                <a:gd name="T42" fmla="*/ 70 w 109"/>
                <a:gd name="T43" fmla="*/ 152 h 153"/>
                <a:gd name="T44" fmla="*/ 80 w 109"/>
                <a:gd name="T45" fmla="*/ 153 h 153"/>
                <a:gd name="T46" fmla="*/ 95 w 109"/>
                <a:gd name="T47" fmla="*/ 143 h 153"/>
                <a:gd name="T48" fmla="*/ 89 w 109"/>
                <a:gd name="T49" fmla="*/ 132 h 153"/>
                <a:gd name="T50" fmla="*/ 108 w 109"/>
                <a:gd name="T51" fmla="*/ 93 h 153"/>
                <a:gd name="T52" fmla="*/ 108 w 109"/>
                <a:gd name="T53" fmla="*/ 86 h 153"/>
                <a:gd name="T54" fmla="*/ 108 w 109"/>
                <a:gd name="T55" fmla="*/ 74 h 153"/>
                <a:gd name="T56" fmla="*/ 98 w 109"/>
                <a:gd name="T57" fmla="*/ 75 h 153"/>
                <a:gd name="T58" fmla="*/ 92 w 109"/>
                <a:gd name="T59" fmla="*/ 68 h 153"/>
                <a:gd name="T60" fmla="*/ 92 w 109"/>
                <a:gd name="T61" fmla="*/ 58 h 153"/>
                <a:gd name="T62" fmla="*/ 89 w 109"/>
                <a:gd name="T63" fmla="*/ 48 h 153"/>
                <a:gd name="T64" fmla="*/ 87 w 109"/>
                <a:gd name="T65" fmla="*/ 36 h 153"/>
                <a:gd name="T66" fmla="*/ 79 w 109"/>
                <a:gd name="T67" fmla="*/ 32 h 153"/>
                <a:gd name="T68" fmla="*/ 69 w 109"/>
                <a:gd name="T69" fmla="*/ 31 h 153"/>
                <a:gd name="T70" fmla="*/ 66 w 109"/>
                <a:gd name="T71" fmla="*/ 39 h 153"/>
                <a:gd name="T72" fmla="*/ 55 w 109"/>
                <a:gd name="T73" fmla="*/ 40 h 153"/>
                <a:gd name="T74" fmla="*/ 52 w 109"/>
                <a:gd name="T75" fmla="*/ 29 h 153"/>
                <a:gd name="T76" fmla="*/ 49 w 109"/>
                <a:gd name="T77" fmla="*/ 18 h 153"/>
                <a:gd name="T78" fmla="*/ 21 w 109"/>
                <a:gd name="T79" fmla="*/ 17 h 153"/>
                <a:gd name="T80" fmla="*/ 7 w 109"/>
                <a:gd name="T81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53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6020759" y="2554150"/>
              <a:ext cx="10778" cy="14371"/>
            </a:xfrm>
            <a:custGeom>
              <a:avLst/>
              <a:gdLst>
                <a:gd name="T0" fmla="*/ 3 w 3"/>
                <a:gd name="T1" fmla="*/ 3 h 4"/>
                <a:gd name="T2" fmla="*/ 1 w 3"/>
                <a:gd name="T3" fmla="*/ 4 h 4"/>
                <a:gd name="T4" fmla="*/ 0 w 3"/>
                <a:gd name="T5" fmla="*/ 2 h 4"/>
                <a:gd name="T6" fmla="*/ 3 w 3"/>
                <a:gd name="T7" fmla="*/ 2 h 4"/>
                <a:gd name="T8" fmla="*/ 3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6" name="Freeform 345"/>
            <p:cNvSpPr>
              <a:spLocks/>
            </p:cNvSpPr>
            <p:nvPr/>
          </p:nvSpPr>
          <p:spPr bwMode="auto">
            <a:xfrm>
              <a:off x="6020759" y="2554150"/>
              <a:ext cx="10778" cy="14371"/>
            </a:xfrm>
            <a:custGeom>
              <a:avLst/>
              <a:gdLst>
                <a:gd name="T0" fmla="*/ 3 w 3"/>
                <a:gd name="T1" fmla="*/ 3 h 4"/>
                <a:gd name="T2" fmla="*/ 1 w 3"/>
                <a:gd name="T3" fmla="*/ 4 h 4"/>
                <a:gd name="T4" fmla="*/ 0 w 3"/>
                <a:gd name="T5" fmla="*/ 2 h 4"/>
                <a:gd name="T6" fmla="*/ 3 w 3"/>
                <a:gd name="T7" fmla="*/ 2 h 4"/>
                <a:gd name="T8" fmla="*/ 3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7" name="Freeform 346"/>
            <p:cNvSpPr>
              <a:spLocks/>
            </p:cNvSpPr>
            <p:nvPr/>
          </p:nvSpPr>
          <p:spPr bwMode="auto">
            <a:xfrm>
              <a:off x="5724353" y="2787683"/>
              <a:ext cx="596407" cy="714969"/>
            </a:xfrm>
            <a:custGeom>
              <a:avLst/>
              <a:gdLst>
                <a:gd name="T0" fmla="*/ 122 w 169"/>
                <a:gd name="T1" fmla="*/ 189 h 203"/>
                <a:gd name="T2" fmla="*/ 105 w 169"/>
                <a:gd name="T3" fmla="*/ 200 h 203"/>
                <a:gd name="T4" fmla="*/ 96 w 169"/>
                <a:gd name="T5" fmla="*/ 197 h 203"/>
                <a:gd name="T6" fmla="*/ 93 w 169"/>
                <a:gd name="T7" fmla="*/ 187 h 203"/>
                <a:gd name="T8" fmla="*/ 84 w 169"/>
                <a:gd name="T9" fmla="*/ 180 h 203"/>
                <a:gd name="T10" fmla="*/ 0 w 169"/>
                <a:gd name="T11" fmla="*/ 116 h 203"/>
                <a:gd name="T12" fmla="*/ 0 w 169"/>
                <a:gd name="T13" fmla="*/ 100 h 203"/>
                <a:gd name="T14" fmla="*/ 7 w 169"/>
                <a:gd name="T15" fmla="*/ 93 h 203"/>
                <a:gd name="T16" fmla="*/ 22 w 169"/>
                <a:gd name="T17" fmla="*/ 86 h 203"/>
                <a:gd name="T18" fmla="*/ 34 w 169"/>
                <a:gd name="T19" fmla="*/ 80 h 203"/>
                <a:gd name="T20" fmla="*/ 46 w 169"/>
                <a:gd name="T21" fmla="*/ 68 h 203"/>
                <a:gd name="T22" fmla="*/ 52 w 169"/>
                <a:gd name="T23" fmla="*/ 58 h 203"/>
                <a:gd name="T24" fmla="*/ 56 w 169"/>
                <a:gd name="T25" fmla="*/ 47 h 203"/>
                <a:gd name="T26" fmla="*/ 52 w 169"/>
                <a:gd name="T27" fmla="*/ 36 h 203"/>
                <a:gd name="T28" fmla="*/ 51 w 169"/>
                <a:gd name="T29" fmla="*/ 22 h 203"/>
                <a:gd name="T30" fmla="*/ 57 w 169"/>
                <a:gd name="T31" fmla="*/ 21 h 203"/>
                <a:gd name="T32" fmla="*/ 70 w 169"/>
                <a:gd name="T33" fmla="*/ 13 h 203"/>
                <a:gd name="T34" fmla="*/ 79 w 169"/>
                <a:gd name="T35" fmla="*/ 9 h 203"/>
                <a:gd name="T36" fmla="*/ 85 w 169"/>
                <a:gd name="T37" fmla="*/ 5 h 203"/>
                <a:gd name="T38" fmla="*/ 94 w 169"/>
                <a:gd name="T39" fmla="*/ 5 h 203"/>
                <a:gd name="T40" fmla="*/ 115 w 169"/>
                <a:gd name="T41" fmla="*/ 2 h 203"/>
                <a:gd name="T42" fmla="*/ 119 w 169"/>
                <a:gd name="T43" fmla="*/ 2 h 203"/>
                <a:gd name="T44" fmla="*/ 124 w 169"/>
                <a:gd name="T45" fmla="*/ 1 h 203"/>
                <a:gd name="T46" fmla="*/ 132 w 169"/>
                <a:gd name="T47" fmla="*/ 5 h 203"/>
                <a:gd name="T48" fmla="*/ 135 w 169"/>
                <a:gd name="T49" fmla="*/ 1 h 203"/>
                <a:gd name="T50" fmla="*/ 139 w 169"/>
                <a:gd name="T51" fmla="*/ 10 h 203"/>
                <a:gd name="T52" fmla="*/ 142 w 169"/>
                <a:gd name="T53" fmla="*/ 24 h 203"/>
                <a:gd name="T54" fmla="*/ 136 w 169"/>
                <a:gd name="T55" fmla="*/ 34 h 203"/>
                <a:gd name="T56" fmla="*/ 134 w 169"/>
                <a:gd name="T57" fmla="*/ 46 h 203"/>
                <a:gd name="T58" fmla="*/ 140 w 169"/>
                <a:gd name="T59" fmla="*/ 55 h 203"/>
                <a:gd name="T60" fmla="*/ 148 w 169"/>
                <a:gd name="T61" fmla="*/ 76 h 203"/>
                <a:gd name="T62" fmla="*/ 148 w 169"/>
                <a:gd name="T63" fmla="*/ 81 h 203"/>
                <a:gd name="T64" fmla="*/ 150 w 169"/>
                <a:gd name="T65" fmla="*/ 102 h 203"/>
                <a:gd name="T66" fmla="*/ 148 w 169"/>
                <a:gd name="T67" fmla="*/ 108 h 203"/>
                <a:gd name="T68" fmla="*/ 142 w 169"/>
                <a:gd name="T69" fmla="*/ 124 h 203"/>
                <a:gd name="T70" fmla="*/ 148 w 169"/>
                <a:gd name="T71" fmla="*/ 134 h 203"/>
                <a:gd name="T72" fmla="*/ 154 w 169"/>
                <a:gd name="T73" fmla="*/ 145 h 203"/>
                <a:gd name="T74" fmla="*/ 164 w 169"/>
                <a:gd name="T75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203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5724353" y="2787683"/>
              <a:ext cx="596407" cy="714969"/>
            </a:xfrm>
            <a:custGeom>
              <a:avLst/>
              <a:gdLst>
                <a:gd name="T0" fmla="*/ 122 w 169"/>
                <a:gd name="T1" fmla="*/ 189 h 203"/>
                <a:gd name="T2" fmla="*/ 105 w 169"/>
                <a:gd name="T3" fmla="*/ 200 h 203"/>
                <a:gd name="T4" fmla="*/ 96 w 169"/>
                <a:gd name="T5" fmla="*/ 197 h 203"/>
                <a:gd name="T6" fmla="*/ 93 w 169"/>
                <a:gd name="T7" fmla="*/ 187 h 203"/>
                <a:gd name="T8" fmla="*/ 84 w 169"/>
                <a:gd name="T9" fmla="*/ 180 h 203"/>
                <a:gd name="T10" fmla="*/ 0 w 169"/>
                <a:gd name="T11" fmla="*/ 116 h 203"/>
                <a:gd name="T12" fmla="*/ 0 w 169"/>
                <a:gd name="T13" fmla="*/ 100 h 203"/>
                <a:gd name="T14" fmla="*/ 7 w 169"/>
                <a:gd name="T15" fmla="*/ 93 h 203"/>
                <a:gd name="T16" fmla="*/ 22 w 169"/>
                <a:gd name="T17" fmla="*/ 86 h 203"/>
                <a:gd name="T18" fmla="*/ 34 w 169"/>
                <a:gd name="T19" fmla="*/ 80 h 203"/>
                <a:gd name="T20" fmla="*/ 46 w 169"/>
                <a:gd name="T21" fmla="*/ 68 h 203"/>
                <a:gd name="T22" fmla="*/ 52 w 169"/>
                <a:gd name="T23" fmla="*/ 58 h 203"/>
                <a:gd name="T24" fmla="*/ 56 w 169"/>
                <a:gd name="T25" fmla="*/ 47 h 203"/>
                <a:gd name="T26" fmla="*/ 52 w 169"/>
                <a:gd name="T27" fmla="*/ 36 h 203"/>
                <a:gd name="T28" fmla="*/ 51 w 169"/>
                <a:gd name="T29" fmla="*/ 22 h 203"/>
                <a:gd name="T30" fmla="*/ 57 w 169"/>
                <a:gd name="T31" fmla="*/ 21 h 203"/>
                <a:gd name="T32" fmla="*/ 70 w 169"/>
                <a:gd name="T33" fmla="*/ 13 h 203"/>
                <a:gd name="T34" fmla="*/ 79 w 169"/>
                <a:gd name="T35" fmla="*/ 9 h 203"/>
                <a:gd name="T36" fmla="*/ 85 w 169"/>
                <a:gd name="T37" fmla="*/ 5 h 203"/>
                <a:gd name="T38" fmla="*/ 94 w 169"/>
                <a:gd name="T39" fmla="*/ 5 h 203"/>
                <a:gd name="T40" fmla="*/ 115 w 169"/>
                <a:gd name="T41" fmla="*/ 2 h 203"/>
                <a:gd name="T42" fmla="*/ 119 w 169"/>
                <a:gd name="T43" fmla="*/ 2 h 203"/>
                <a:gd name="T44" fmla="*/ 124 w 169"/>
                <a:gd name="T45" fmla="*/ 1 h 203"/>
                <a:gd name="T46" fmla="*/ 132 w 169"/>
                <a:gd name="T47" fmla="*/ 5 h 203"/>
                <a:gd name="T48" fmla="*/ 135 w 169"/>
                <a:gd name="T49" fmla="*/ 1 h 203"/>
                <a:gd name="T50" fmla="*/ 139 w 169"/>
                <a:gd name="T51" fmla="*/ 10 h 203"/>
                <a:gd name="T52" fmla="*/ 142 w 169"/>
                <a:gd name="T53" fmla="*/ 24 h 203"/>
                <a:gd name="T54" fmla="*/ 136 w 169"/>
                <a:gd name="T55" fmla="*/ 34 h 203"/>
                <a:gd name="T56" fmla="*/ 134 w 169"/>
                <a:gd name="T57" fmla="*/ 46 h 203"/>
                <a:gd name="T58" fmla="*/ 140 w 169"/>
                <a:gd name="T59" fmla="*/ 55 h 203"/>
                <a:gd name="T60" fmla="*/ 148 w 169"/>
                <a:gd name="T61" fmla="*/ 76 h 203"/>
                <a:gd name="T62" fmla="*/ 148 w 169"/>
                <a:gd name="T63" fmla="*/ 81 h 203"/>
                <a:gd name="T64" fmla="*/ 150 w 169"/>
                <a:gd name="T65" fmla="*/ 102 h 203"/>
                <a:gd name="T66" fmla="*/ 148 w 169"/>
                <a:gd name="T67" fmla="*/ 108 h 203"/>
                <a:gd name="T68" fmla="*/ 142 w 169"/>
                <a:gd name="T69" fmla="*/ 124 h 203"/>
                <a:gd name="T70" fmla="*/ 148 w 169"/>
                <a:gd name="T71" fmla="*/ 134 h 203"/>
                <a:gd name="T72" fmla="*/ 154 w 169"/>
                <a:gd name="T73" fmla="*/ 145 h 203"/>
                <a:gd name="T74" fmla="*/ 164 w 169"/>
                <a:gd name="T75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203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6556088" y="2561336"/>
              <a:ext cx="59282" cy="120360"/>
            </a:xfrm>
            <a:custGeom>
              <a:avLst/>
              <a:gdLst>
                <a:gd name="T0" fmla="*/ 0 w 17"/>
                <a:gd name="T1" fmla="*/ 6 h 34"/>
                <a:gd name="T2" fmla="*/ 1 w 17"/>
                <a:gd name="T3" fmla="*/ 8 h 34"/>
                <a:gd name="T4" fmla="*/ 4 w 17"/>
                <a:gd name="T5" fmla="*/ 8 h 34"/>
                <a:gd name="T6" fmla="*/ 4 w 17"/>
                <a:gd name="T7" fmla="*/ 15 h 34"/>
                <a:gd name="T8" fmla="*/ 2 w 17"/>
                <a:gd name="T9" fmla="*/ 24 h 34"/>
                <a:gd name="T10" fmla="*/ 9 w 17"/>
                <a:gd name="T11" fmla="*/ 31 h 34"/>
                <a:gd name="T12" fmla="*/ 10 w 17"/>
                <a:gd name="T13" fmla="*/ 34 h 34"/>
                <a:gd name="T14" fmla="*/ 12 w 17"/>
                <a:gd name="T15" fmla="*/ 34 h 34"/>
                <a:gd name="T16" fmla="*/ 13 w 17"/>
                <a:gd name="T17" fmla="*/ 32 h 34"/>
                <a:gd name="T18" fmla="*/ 15 w 17"/>
                <a:gd name="T19" fmla="*/ 31 h 34"/>
                <a:gd name="T20" fmla="*/ 17 w 17"/>
                <a:gd name="T21" fmla="*/ 27 h 34"/>
                <a:gd name="T22" fmla="*/ 17 w 17"/>
                <a:gd name="T23" fmla="*/ 23 h 34"/>
                <a:gd name="T24" fmla="*/ 15 w 17"/>
                <a:gd name="T25" fmla="*/ 19 h 34"/>
                <a:gd name="T26" fmla="*/ 14 w 17"/>
                <a:gd name="T27" fmla="*/ 15 h 34"/>
                <a:gd name="T28" fmla="*/ 15 w 17"/>
                <a:gd name="T29" fmla="*/ 10 h 34"/>
                <a:gd name="T30" fmla="*/ 14 w 17"/>
                <a:gd name="T31" fmla="*/ 5 h 34"/>
                <a:gd name="T32" fmla="*/ 10 w 17"/>
                <a:gd name="T33" fmla="*/ 1 h 34"/>
                <a:gd name="T34" fmla="*/ 8 w 17"/>
                <a:gd name="T35" fmla="*/ 3 h 34"/>
                <a:gd name="T36" fmla="*/ 6 w 17"/>
                <a:gd name="T37" fmla="*/ 0 h 34"/>
                <a:gd name="T38" fmla="*/ 1 w 17"/>
                <a:gd name="T39" fmla="*/ 3 h 34"/>
                <a:gd name="T40" fmla="*/ 0 w 17"/>
                <a:gd name="T4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34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0" name="Freeform 349"/>
            <p:cNvSpPr>
              <a:spLocks/>
            </p:cNvSpPr>
            <p:nvPr/>
          </p:nvSpPr>
          <p:spPr bwMode="auto">
            <a:xfrm>
              <a:off x="6556088" y="2561336"/>
              <a:ext cx="59282" cy="120360"/>
            </a:xfrm>
            <a:custGeom>
              <a:avLst/>
              <a:gdLst>
                <a:gd name="T0" fmla="*/ 0 w 17"/>
                <a:gd name="T1" fmla="*/ 6 h 34"/>
                <a:gd name="T2" fmla="*/ 1 w 17"/>
                <a:gd name="T3" fmla="*/ 8 h 34"/>
                <a:gd name="T4" fmla="*/ 4 w 17"/>
                <a:gd name="T5" fmla="*/ 8 h 34"/>
                <a:gd name="T6" fmla="*/ 4 w 17"/>
                <a:gd name="T7" fmla="*/ 15 h 34"/>
                <a:gd name="T8" fmla="*/ 2 w 17"/>
                <a:gd name="T9" fmla="*/ 24 h 34"/>
                <a:gd name="T10" fmla="*/ 9 w 17"/>
                <a:gd name="T11" fmla="*/ 31 h 34"/>
                <a:gd name="T12" fmla="*/ 10 w 17"/>
                <a:gd name="T13" fmla="*/ 34 h 34"/>
                <a:gd name="T14" fmla="*/ 12 w 17"/>
                <a:gd name="T15" fmla="*/ 34 h 34"/>
                <a:gd name="T16" fmla="*/ 13 w 17"/>
                <a:gd name="T17" fmla="*/ 32 h 34"/>
                <a:gd name="T18" fmla="*/ 15 w 17"/>
                <a:gd name="T19" fmla="*/ 31 h 34"/>
                <a:gd name="T20" fmla="*/ 17 w 17"/>
                <a:gd name="T21" fmla="*/ 27 h 34"/>
                <a:gd name="T22" fmla="*/ 17 w 17"/>
                <a:gd name="T23" fmla="*/ 23 h 34"/>
                <a:gd name="T24" fmla="*/ 15 w 17"/>
                <a:gd name="T25" fmla="*/ 19 h 34"/>
                <a:gd name="T26" fmla="*/ 14 w 17"/>
                <a:gd name="T27" fmla="*/ 15 h 34"/>
                <a:gd name="T28" fmla="*/ 15 w 17"/>
                <a:gd name="T29" fmla="*/ 10 h 34"/>
                <a:gd name="T30" fmla="*/ 14 w 17"/>
                <a:gd name="T31" fmla="*/ 5 h 34"/>
                <a:gd name="T32" fmla="*/ 10 w 17"/>
                <a:gd name="T33" fmla="*/ 1 h 34"/>
                <a:gd name="T34" fmla="*/ 8 w 17"/>
                <a:gd name="T35" fmla="*/ 3 h 34"/>
                <a:gd name="T36" fmla="*/ 6 w 17"/>
                <a:gd name="T37" fmla="*/ 0 h 34"/>
                <a:gd name="T38" fmla="*/ 1 w 17"/>
                <a:gd name="T39" fmla="*/ 3 h 34"/>
                <a:gd name="T40" fmla="*/ 0 w 17"/>
                <a:gd name="T4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34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1" name="Freeform 350"/>
            <p:cNvSpPr>
              <a:spLocks noEditPoints="1"/>
            </p:cNvSpPr>
            <p:nvPr/>
          </p:nvSpPr>
          <p:spPr bwMode="auto">
            <a:xfrm>
              <a:off x="405196" y="1113433"/>
              <a:ext cx="11378432" cy="1029341"/>
            </a:xfrm>
            <a:custGeom>
              <a:avLst/>
              <a:gdLst>
                <a:gd name="T0" fmla="*/ 3206 w 3230"/>
                <a:gd name="T1" fmla="*/ 128 h 292"/>
                <a:gd name="T2" fmla="*/ 3227 w 3230"/>
                <a:gd name="T3" fmla="*/ 139 h 292"/>
                <a:gd name="T4" fmla="*/ 422 w 3230"/>
                <a:gd name="T5" fmla="*/ 230 h 292"/>
                <a:gd name="T6" fmla="*/ 435 w 3230"/>
                <a:gd name="T7" fmla="*/ 226 h 292"/>
                <a:gd name="T8" fmla="*/ 419 w 3230"/>
                <a:gd name="T9" fmla="*/ 204 h 292"/>
                <a:gd name="T10" fmla="*/ 407 w 3230"/>
                <a:gd name="T11" fmla="*/ 193 h 292"/>
                <a:gd name="T12" fmla="*/ 198 w 3230"/>
                <a:gd name="T13" fmla="*/ 242 h 292"/>
                <a:gd name="T14" fmla="*/ 215 w 3230"/>
                <a:gd name="T15" fmla="*/ 183 h 292"/>
                <a:gd name="T16" fmla="*/ 306 w 3230"/>
                <a:gd name="T17" fmla="*/ 164 h 292"/>
                <a:gd name="T18" fmla="*/ 14 w 3230"/>
                <a:gd name="T19" fmla="*/ 288 h 292"/>
                <a:gd name="T20" fmla="*/ 53 w 3230"/>
                <a:gd name="T21" fmla="*/ 284 h 292"/>
                <a:gd name="T22" fmla="*/ 20 w 3230"/>
                <a:gd name="T23" fmla="*/ 282 h 292"/>
                <a:gd name="T24" fmla="*/ 71 w 3230"/>
                <a:gd name="T25" fmla="*/ 283 h 292"/>
                <a:gd name="T26" fmla="*/ 122 w 3230"/>
                <a:gd name="T27" fmla="*/ 270 h 292"/>
                <a:gd name="T28" fmla="*/ 132 w 3230"/>
                <a:gd name="T29" fmla="*/ 270 h 292"/>
                <a:gd name="T30" fmla="*/ 167 w 3230"/>
                <a:gd name="T31" fmla="*/ 248 h 292"/>
                <a:gd name="T32" fmla="*/ 441 w 3230"/>
                <a:gd name="T33" fmla="*/ 244 h 292"/>
                <a:gd name="T34" fmla="*/ 440 w 3230"/>
                <a:gd name="T35" fmla="*/ 236 h 292"/>
                <a:gd name="T36" fmla="*/ 421 w 3230"/>
                <a:gd name="T37" fmla="*/ 222 h 292"/>
                <a:gd name="T38" fmla="*/ 424 w 3230"/>
                <a:gd name="T39" fmla="*/ 216 h 292"/>
                <a:gd name="T40" fmla="*/ 252 w 3230"/>
                <a:gd name="T41" fmla="*/ 204 h 292"/>
                <a:gd name="T42" fmla="*/ 254 w 3230"/>
                <a:gd name="T43" fmla="*/ 216 h 292"/>
                <a:gd name="T44" fmla="*/ 263 w 3230"/>
                <a:gd name="T45" fmla="*/ 196 h 292"/>
                <a:gd name="T46" fmla="*/ 150 w 3230"/>
                <a:gd name="T47" fmla="*/ 171 h 292"/>
                <a:gd name="T48" fmla="*/ 119 w 3230"/>
                <a:gd name="T49" fmla="*/ 129 h 292"/>
                <a:gd name="T50" fmla="*/ 351 w 3230"/>
                <a:gd name="T51" fmla="*/ 17 h 292"/>
                <a:gd name="T52" fmla="*/ 301 w 3230"/>
                <a:gd name="T53" fmla="*/ 15 h 292"/>
                <a:gd name="T54" fmla="*/ 260 w 3230"/>
                <a:gd name="T55" fmla="*/ 10 h 292"/>
                <a:gd name="T56" fmla="*/ 212 w 3230"/>
                <a:gd name="T57" fmla="*/ 8 h 292"/>
                <a:gd name="T58" fmla="*/ 178 w 3230"/>
                <a:gd name="T59" fmla="*/ 22 h 292"/>
                <a:gd name="T60" fmla="*/ 147 w 3230"/>
                <a:gd name="T61" fmla="*/ 53 h 292"/>
                <a:gd name="T62" fmla="*/ 182 w 3230"/>
                <a:gd name="T63" fmla="*/ 68 h 292"/>
                <a:gd name="T64" fmla="*/ 180 w 3230"/>
                <a:gd name="T65" fmla="*/ 85 h 292"/>
                <a:gd name="T66" fmla="*/ 134 w 3230"/>
                <a:gd name="T67" fmla="*/ 85 h 292"/>
                <a:gd name="T68" fmla="*/ 168 w 3230"/>
                <a:gd name="T69" fmla="*/ 104 h 292"/>
                <a:gd name="T70" fmla="*/ 179 w 3230"/>
                <a:gd name="T71" fmla="*/ 123 h 292"/>
                <a:gd name="T72" fmla="*/ 149 w 3230"/>
                <a:gd name="T73" fmla="*/ 142 h 292"/>
                <a:gd name="T74" fmla="*/ 165 w 3230"/>
                <a:gd name="T75" fmla="*/ 157 h 292"/>
                <a:gd name="T76" fmla="*/ 176 w 3230"/>
                <a:gd name="T77" fmla="*/ 165 h 292"/>
                <a:gd name="T78" fmla="*/ 189 w 3230"/>
                <a:gd name="T79" fmla="*/ 186 h 292"/>
                <a:gd name="T80" fmla="*/ 214 w 3230"/>
                <a:gd name="T81" fmla="*/ 190 h 292"/>
                <a:gd name="T82" fmla="*/ 211 w 3230"/>
                <a:gd name="T83" fmla="*/ 214 h 292"/>
                <a:gd name="T84" fmla="*/ 170 w 3230"/>
                <a:gd name="T85" fmla="*/ 242 h 292"/>
                <a:gd name="T86" fmla="*/ 190 w 3230"/>
                <a:gd name="T87" fmla="*/ 234 h 292"/>
                <a:gd name="T88" fmla="*/ 218 w 3230"/>
                <a:gd name="T89" fmla="*/ 219 h 292"/>
                <a:gd name="T90" fmla="*/ 246 w 3230"/>
                <a:gd name="T91" fmla="*/ 195 h 292"/>
                <a:gd name="T92" fmla="*/ 256 w 3230"/>
                <a:gd name="T93" fmla="*/ 171 h 292"/>
                <a:gd name="T94" fmla="*/ 287 w 3230"/>
                <a:gd name="T95" fmla="*/ 148 h 292"/>
                <a:gd name="T96" fmla="*/ 273 w 3230"/>
                <a:gd name="T97" fmla="*/ 178 h 292"/>
                <a:gd name="T98" fmla="*/ 289 w 3230"/>
                <a:gd name="T99" fmla="*/ 170 h 292"/>
                <a:gd name="T100" fmla="*/ 308 w 3230"/>
                <a:gd name="T101" fmla="*/ 156 h 292"/>
                <a:gd name="T102" fmla="*/ 321 w 3230"/>
                <a:gd name="T103" fmla="*/ 163 h 292"/>
                <a:gd name="T104" fmla="*/ 359 w 3230"/>
                <a:gd name="T105" fmla="*/ 172 h 292"/>
                <a:gd name="T106" fmla="*/ 384 w 3230"/>
                <a:gd name="T107" fmla="*/ 181 h 292"/>
                <a:gd name="T108" fmla="*/ 411 w 3230"/>
                <a:gd name="T109" fmla="*/ 207 h 292"/>
                <a:gd name="T110" fmla="*/ 416 w 3230"/>
                <a:gd name="T111" fmla="*/ 189 h 292"/>
                <a:gd name="T112" fmla="*/ 433 w 3230"/>
                <a:gd name="T113" fmla="*/ 223 h 292"/>
                <a:gd name="T114" fmla="*/ 443 w 3230"/>
                <a:gd name="T115" fmla="*/ 226 h 292"/>
                <a:gd name="T116" fmla="*/ 453 w 3230"/>
                <a:gd name="T117" fmla="*/ 242 h 292"/>
                <a:gd name="T118" fmla="*/ 463 w 3230"/>
                <a:gd name="T119" fmla="*/ 232 h 292"/>
                <a:gd name="T120" fmla="*/ 402 w 3230"/>
                <a:gd name="T121" fmla="*/ 17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92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2" name="Freeform 351"/>
            <p:cNvSpPr>
              <a:spLocks noEditPoints="1"/>
            </p:cNvSpPr>
            <p:nvPr/>
          </p:nvSpPr>
          <p:spPr bwMode="auto">
            <a:xfrm>
              <a:off x="405196" y="1113433"/>
              <a:ext cx="11378432" cy="1029341"/>
            </a:xfrm>
            <a:custGeom>
              <a:avLst/>
              <a:gdLst>
                <a:gd name="T0" fmla="*/ 3206 w 3230"/>
                <a:gd name="T1" fmla="*/ 128 h 292"/>
                <a:gd name="T2" fmla="*/ 3227 w 3230"/>
                <a:gd name="T3" fmla="*/ 139 h 292"/>
                <a:gd name="T4" fmla="*/ 422 w 3230"/>
                <a:gd name="T5" fmla="*/ 230 h 292"/>
                <a:gd name="T6" fmla="*/ 435 w 3230"/>
                <a:gd name="T7" fmla="*/ 226 h 292"/>
                <a:gd name="T8" fmla="*/ 419 w 3230"/>
                <a:gd name="T9" fmla="*/ 204 h 292"/>
                <a:gd name="T10" fmla="*/ 407 w 3230"/>
                <a:gd name="T11" fmla="*/ 193 h 292"/>
                <a:gd name="T12" fmla="*/ 198 w 3230"/>
                <a:gd name="T13" fmla="*/ 242 h 292"/>
                <a:gd name="T14" fmla="*/ 215 w 3230"/>
                <a:gd name="T15" fmla="*/ 183 h 292"/>
                <a:gd name="T16" fmla="*/ 306 w 3230"/>
                <a:gd name="T17" fmla="*/ 164 h 292"/>
                <a:gd name="T18" fmla="*/ 14 w 3230"/>
                <a:gd name="T19" fmla="*/ 288 h 292"/>
                <a:gd name="T20" fmla="*/ 53 w 3230"/>
                <a:gd name="T21" fmla="*/ 284 h 292"/>
                <a:gd name="T22" fmla="*/ 20 w 3230"/>
                <a:gd name="T23" fmla="*/ 282 h 292"/>
                <a:gd name="T24" fmla="*/ 71 w 3230"/>
                <a:gd name="T25" fmla="*/ 283 h 292"/>
                <a:gd name="T26" fmla="*/ 122 w 3230"/>
                <a:gd name="T27" fmla="*/ 270 h 292"/>
                <a:gd name="T28" fmla="*/ 132 w 3230"/>
                <a:gd name="T29" fmla="*/ 270 h 292"/>
                <a:gd name="T30" fmla="*/ 167 w 3230"/>
                <a:gd name="T31" fmla="*/ 248 h 292"/>
                <a:gd name="T32" fmla="*/ 441 w 3230"/>
                <a:gd name="T33" fmla="*/ 244 h 292"/>
                <a:gd name="T34" fmla="*/ 440 w 3230"/>
                <a:gd name="T35" fmla="*/ 236 h 292"/>
                <a:gd name="T36" fmla="*/ 421 w 3230"/>
                <a:gd name="T37" fmla="*/ 222 h 292"/>
                <a:gd name="T38" fmla="*/ 424 w 3230"/>
                <a:gd name="T39" fmla="*/ 216 h 292"/>
                <a:gd name="T40" fmla="*/ 252 w 3230"/>
                <a:gd name="T41" fmla="*/ 204 h 292"/>
                <a:gd name="T42" fmla="*/ 254 w 3230"/>
                <a:gd name="T43" fmla="*/ 216 h 292"/>
                <a:gd name="T44" fmla="*/ 263 w 3230"/>
                <a:gd name="T45" fmla="*/ 196 h 292"/>
                <a:gd name="T46" fmla="*/ 150 w 3230"/>
                <a:gd name="T47" fmla="*/ 171 h 292"/>
                <a:gd name="T48" fmla="*/ 119 w 3230"/>
                <a:gd name="T49" fmla="*/ 129 h 292"/>
                <a:gd name="T50" fmla="*/ 351 w 3230"/>
                <a:gd name="T51" fmla="*/ 17 h 292"/>
                <a:gd name="T52" fmla="*/ 301 w 3230"/>
                <a:gd name="T53" fmla="*/ 15 h 292"/>
                <a:gd name="T54" fmla="*/ 260 w 3230"/>
                <a:gd name="T55" fmla="*/ 10 h 292"/>
                <a:gd name="T56" fmla="*/ 212 w 3230"/>
                <a:gd name="T57" fmla="*/ 8 h 292"/>
                <a:gd name="T58" fmla="*/ 178 w 3230"/>
                <a:gd name="T59" fmla="*/ 22 h 292"/>
                <a:gd name="T60" fmla="*/ 147 w 3230"/>
                <a:gd name="T61" fmla="*/ 53 h 292"/>
                <a:gd name="T62" fmla="*/ 182 w 3230"/>
                <a:gd name="T63" fmla="*/ 68 h 292"/>
                <a:gd name="T64" fmla="*/ 180 w 3230"/>
                <a:gd name="T65" fmla="*/ 85 h 292"/>
                <a:gd name="T66" fmla="*/ 134 w 3230"/>
                <a:gd name="T67" fmla="*/ 85 h 292"/>
                <a:gd name="T68" fmla="*/ 168 w 3230"/>
                <a:gd name="T69" fmla="*/ 104 h 292"/>
                <a:gd name="T70" fmla="*/ 179 w 3230"/>
                <a:gd name="T71" fmla="*/ 123 h 292"/>
                <a:gd name="T72" fmla="*/ 149 w 3230"/>
                <a:gd name="T73" fmla="*/ 142 h 292"/>
                <a:gd name="T74" fmla="*/ 165 w 3230"/>
                <a:gd name="T75" fmla="*/ 157 h 292"/>
                <a:gd name="T76" fmla="*/ 176 w 3230"/>
                <a:gd name="T77" fmla="*/ 165 h 292"/>
                <a:gd name="T78" fmla="*/ 189 w 3230"/>
                <a:gd name="T79" fmla="*/ 186 h 292"/>
                <a:gd name="T80" fmla="*/ 214 w 3230"/>
                <a:gd name="T81" fmla="*/ 190 h 292"/>
                <a:gd name="T82" fmla="*/ 211 w 3230"/>
                <a:gd name="T83" fmla="*/ 214 h 292"/>
                <a:gd name="T84" fmla="*/ 170 w 3230"/>
                <a:gd name="T85" fmla="*/ 242 h 292"/>
                <a:gd name="T86" fmla="*/ 190 w 3230"/>
                <a:gd name="T87" fmla="*/ 234 h 292"/>
                <a:gd name="T88" fmla="*/ 218 w 3230"/>
                <a:gd name="T89" fmla="*/ 219 h 292"/>
                <a:gd name="T90" fmla="*/ 246 w 3230"/>
                <a:gd name="T91" fmla="*/ 195 h 292"/>
                <a:gd name="T92" fmla="*/ 256 w 3230"/>
                <a:gd name="T93" fmla="*/ 171 h 292"/>
                <a:gd name="T94" fmla="*/ 287 w 3230"/>
                <a:gd name="T95" fmla="*/ 148 h 292"/>
                <a:gd name="T96" fmla="*/ 273 w 3230"/>
                <a:gd name="T97" fmla="*/ 178 h 292"/>
                <a:gd name="T98" fmla="*/ 289 w 3230"/>
                <a:gd name="T99" fmla="*/ 170 h 292"/>
                <a:gd name="T100" fmla="*/ 308 w 3230"/>
                <a:gd name="T101" fmla="*/ 156 h 292"/>
                <a:gd name="T102" fmla="*/ 321 w 3230"/>
                <a:gd name="T103" fmla="*/ 163 h 292"/>
                <a:gd name="T104" fmla="*/ 359 w 3230"/>
                <a:gd name="T105" fmla="*/ 172 h 292"/>
                <a:gd name="T106" fmla="*/ 384 w 3230"/>
                <a:gd name="T107" fmla="*/ 181 h 292"/>
                <a:gd name="T108" fmla="*/ 411 w 3230"/>
                <a:gd name="T109" fmla="*/ 207 h 292"/>
                <a:gd name="T110" fmla="*/ 416 w 3230"/>
                <a:gd name="T111" fmla="*/ 189 h 292"/>
                <a:gd name="T112" fmla="*/ 433 w 3230"/>
                <a:gd name="T113" fmla="*/ 223 h 292"/>
                <a:gd name="T114" fmla="*/ 443 w 3230"/>
                <a:gd name="T115" fmla="*/ 226 h 292"/>
                <a:gd name="T116" fmla="*/ 453 w 3230"/>
                <a:gd name="T117" fmla="*/ 242 h 292"/>
                <a:gd name="T118" fmla="*/ 463 w 3230"/>
                <a:gd name="T119" fmla="*/ 232 h 292"/>
                <a:gd name="T120" fmla="*/ 402 w 3230"/>
                <a:gd name="T121" fmla="*/ 17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92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7820758" y="2766126"/>
              <a:ext cx="404192" cy="325150"/>
            </a:xfrm>
            <a:custGeom>
              <a:avLst/>
              <a:gdLst>
                <a:gd name="T0" fmla="*/ 225 w 225"/>
                <a:gd name="T1" fmla="*/ 24 h 181"/>
                <a:gd name="T2" fmla="*/ 216 w 225"/>
                <a:gd name="T3" fmla="*/ 28 h 181"/>
                <a:gd name="T4" fmla="*/ 194 w 225"/>
                <a:gd name="T5" fmla="*/ 32 h 181"/>
                <a:gd name="T6" fmla="*/ 165 w 225"/>
                <a:gd name="T7" fmla="*/ 45 h 181"/>
                <a:gd name="T8" fmla="*/ 159 w 225"/>
                <a:gd name="T9" fmla="*/ 59 h 181"/>
                <a:gd name="T10" fmla="*/ 161 w 225"/>
                <a:gd name="T11" fmla="*/ 77 h 181"/>
                <a:gd name="T12" fmla="*/ 145 w 225"/>
                <a:gd name="T13" fmla="*/ 77 h 181"/>
                <a:gd name="T14" fmla="*/ 147 w 225"/>
                <a:gd name="T15" fmla="*/ 90 h 181"/>
                <a:gd name="T16" fmla="*/ 139 w 225"/>
                <a:gd name="T17" fmla="*/ 106 h 181"/>
                <a:gd name="T18" fmla="*/ 137 w 225"/>
                <a:gd name="T19" fmla="*/ 120 h 181"/>
                <a:gd name="T20" fmla="*/ 123 w 225"/>
                <a:gd name="T21" fmla="*/ 118 h 181"/>
                <a:gd name="T22" fmla="*/ 116 w 225"/>
                <a:gd name="T23" fmla="*/ 120 h 181"/>
                <a:gd name="T24" fmla="*/ 114 w 225"/>
                <a:gd name="T25" fmla="*/ 132 h 181"/>
                <a:gd name="T26" fmla="*/ 106 w 225"/>
                <a:gd name="T27" fmla="*/ 139 h 181"/>
                <a:gd name="T28" fmla="*/ 90 w 225"/>
                <a:gd name="T29" fmla="*/ 151 h 181"/>
                <a:gd name="T30" fmla="*/ 80 w 225"/>
                <a:gd name="T31" fmla="*/ 165 h 181"/>
                <a:gd name="T32" fmla="*/ 69 w 225"/>
                <a:gd name="T33" fmla="*/ 173 h 181"/>
                <a:gd name="T34" fmla="*/ 59 w 225"/>
                <a:gd name="T35" fmla="*/ 179 h 181"/>
                <a:gd name="T36" fmla="*/ 37 w 225"/>
                <a:gd name="T37" fmla="*/ 179 h 181"/>
                <a:gd name="T38" fmla="*/ 12 w 225"/>
                <a:gd name="T39" fmla="*/ 171 h 181"/>
                <a:gd name="T40" fmla="*/ 31 w 225"/>
                <a:gd name="T41" fmla="*/ 143 h 181"/>
                <a:gd name="T42" fmla="*/ 12 w 225"/>
                <a:gd name="T43" fmla="*/ 138 h 181"/>
                <a:gd name="T44" fmla="*/ 10 w 225"/>
                <a:gd name="T45" fmla="*/ 124 h 181"/>
                <a:gd name="T46" fmla="*/ 0 w 225"/>
                <a:gd name="T47" fmla="*/ 106 h 181"/>
                <a:gd name="T48" fmla="*/ 6 w 225"/>
                <a:gd name="T49" fmla="*/ 94 h 181"/>
                <a:gd name="T50" fmla="*/ 0 w 225"/>
                <a:gd name="T51" fmla="*/ 87 h 181"/>
                <a:gd name="T52" fmla="*/ 4 w 225"/>
                <a:gd name="T53" fmla="*/ 65 h 181"/>
                <a:gd name="T54" fmla="*/ 16 w 225"/>
                <a:gd name="T55" fmla="*/ 63 h 181"/>
                <a:gd name="T56" fmla="*/ 21 w 225"/>
                <a:gd name="T57" fmla="*/ 49 h 181"/>
                <a:gd name="T58" fmla="*/ 33 w 225"/>
                <a:gd name="T59" fmla="*/ 49 h 181"/>
                <a:gd name="T60" fmla="*/ 53 w 225"/>
                <a:gd name="T61" fmla="*/ 43 h 181"/>
                <a:gd name="T62" fmla="*/ 61 w 225"/>
                <a:gd name="T63" fmla="*/ 26 h 181"/>
                <a:gd name="T64" fmla="*/ 63 w 225"/>
                <a:gd name="T65" fmla="*/ 10 h 181"/>
                <a:gd name="T66" fmla="*/ 69 w 225"/>
                <a:gd name="T67" fmla="*/ 0 h 181"/>
                <a:gd name="T68" fmla="*/ 80 w 225"/>
                <a:gd name="T69" fmla="*/ 6 h 181"/>
                <a:gd name="T70" fmla="*/ 96 w 225"/>
                <a:gd name="T71" fmla="*/ 8 h 181"/>
                <a:gd name="T72" fmla="*/ 110 w 225"/>
                <a:gd name="T73" fmla="*/ 14 h 181"/>
                <a:gd name="T74" fmla="*/ 127 w 225"/>
                <a:gd name="T75" fmla="*/ 12 h 181"/>
                <a:gd name="T76" fmla="*/ 137 w 225"/>
                <a:gd name="T77" fmla="*/ 4 h 181"/>
                <a:gd name="T78" fmla="*/ 147 w 225"/>
                <a:gd name="T79" fmla="*/ 2 h 181"/>
                <a:gd name="T80" fmla="*/ 155 w 225"/>
                <a:gd name="T81" fmla="*/ 14 h 181"/>
                <a:gd name="T82" fmla="*/ 149 w 225"/>
                <a:gd name="T83" fmla="*/ 32 h 181"/>
                <a:gd name="T84" fmla="*/ 165 w 225"/>
                <a:gd name="T85" fmla="*/ 37 h 181"/>
                <a:gd name="T86" fmla="*/ 176 w 225"/>
                <a:gd name="T87" fmla="*/ 24 h 181"/>
                <a:gd name="T88" fmla="*/ 194 w 225"/>
                <a:gd name="T89" fmla="*/ 16 h 181"/>
                <a:gd name="T90" fmla="*/ 214 w 225"/>
                <a:gd name="T9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81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7820758" y="2766126"/>
              <a:ext cx="404192" cy="325150"/>
            </a:xfrm>
            <a:custGeom>
              <a:avLst/>
              <a:gdLst>
                <a:gd name="T0" fmla="*/ 225 w 225"/>
                <a:gd name="T1" fmla="*/ 24 h 181"/>
                <a:gd name="T2" fmla="*/ 216 w 225"/>
                <a:gd name="T3" fmla="*/ 28 h 181"/>
                <a:gd name="T4" fmla="*/ 194 w 225"/>
                <a:gd name="T5" fmla="*/ 32 h 181"/>
                <a:gd name="T6" fmla="*/ 165 w 225"/>
                <a:gd name="T7" fmla="*/ 45 h 181"/>
                <a:gd name="T8" fmla="*/ 159 w 225"/>
                <a:gd name="T9" fmla="*/ 59 h 181"/>
                <a:gd name="T10" fmla="*/ 161 w 225"/>
                <a:gd name="T11" fmla="*/ 77 h 181"/>
                <a:gd name="T12" fmla="*/ 145 w 225"/>
                <a:gd name="T13" fmla="*/ 77 h 181"/>
                <a:gd name="T14" fmla="*/ 147 w 225"/>
                <a:gd name="T15" fmla="*/ 90 h 181"/>
                <a:gd name="T16" fmla="*/ 139 w 225"/>
                <a:gd name="T17" fmla="*/ 106 h 181"/>
                <a:gd name="T18" fmla="*/ 137 w 225"/>
                <a:gd name="T19" fmla="*/ 120 h 181"/>
                <a:gd name="T20" fmla="*/ 123 w 225"/>
                <a:gd name="T21" fmla="*/ 118 h 181"/>
                <a:gd name="T22" fmla="*/ 116 w 225"/>
                <a:gd name="T23" fmla="*/ 120 h 181"/>
                <a:gd name="T24" fmla="*/ 114 w 225"/>
                <a:gd name="T25" fmla="*/ 132 h 181"/>
                <a:gd name="T26" fmla="*/ 106 w 225"/>
                <a:gd name="T27" fmla="*/ 139 h 181"/>
                <a:gd name="T28" fmla="*/ 90 w 225"/>
                <a:gd name="T29" fmla="*/ 151 h 181"/>
                <a:gd name="T30" fmla="*/ 80 w 225"/>
                <a:gd name="T31" fmla="*/ 165 h 181"/>
                <a:gd name="T32" fmla="*/ 69 w 225"/>
                <a:gd name="T33" fmla="*/ 173 h 181"/>
                <a:gd name="T34" fmla="*/ 59 w 225"/>
                <a:gd name="T35" fmla="*/ 179 h 181"/>
                <a:gd name="T36" fmla="*/ 37 w 225"/>
                <a:gd name="T37" fmla="*/ 179 h 181"/>
                <a:gd name="T38" fmla="*/ 12 w 225"/>
                <a:gd name="T39" fmla="*/ 171 h 181"/>
                <a:gd name="T40" fmla="*/ 31 w 225"/>
                <a:gd name="T41" fmla="*/ 143 h 181"/>
                <a:gd name="T42" fmla="*/ 12 w 225"/>
                <a:gd name="T43" fmla="*/ 138 h 181"/>
                <a:gd name="T44" fmla="*/ 10 w 225"/>
                <a:gd name="T45" fmla="*/ 124 h 181"/>
                <a:gd name="T46" fmla="*/ 0 w 225"/>
                <a:gd name="T47" fmla="*/ 106 h 181"/>
                <a:gd name="T48" fmla="*/ 6 w 225"/>
                <a:gd name="T49" fmla="*/ 94 h 181"/>
                <a:gd name="T50" fmla="*/ 0 w 225"/>
                <a:gd name="T51" fmla="*/ 87 h 181"/>
                <a:gd name="T52" fmla="*/ 4 w 225"/>
                <a:gd name="T53" fmla="*/ 65 h 181"/>
                <a:gd name="T54" fmla="*/ 16 w 225"/>
                <a:gd name="T55" fmla="*/ 63 h 181"/>
                <a:gd name="T56" fmla="*/ 21 w 225"/>
                <a:gd name="T57" fmla="*/ 49 h 181"/>
                <a:gd name="T58" fmla="*/ 33 w 225"/>
                <a:gd name="T59" fmla="*/ 49 h 181"/>
                <a:gd name="T60" fmla="*/ 53 w 225"/>
                <a:gd name="T61" fmla="*/ 43 h 181"/>
                <a:gd name="T62" fmla="*/ 61 w 225"/>
                <a:gd name="T63" fmla="*/ 26 h 181"/>
                <a:gd name="T64" fmla="*/ 63 w 225"/>
                <a:gd name="T65" fmla="*/ 10 h 181"/>
                <a:gd name="T66" fmla="*/ 69 w 225"/>
                <a:gd name="T67" fmla="*/ 0 h 181"/>
                <a:gd name="T68" fmla="*/ 80 w 225"/>
                <a:gd name="T69" fmla="*/ 6 h 181"/>
                <a:gd name="T70" fmla="*/ 96 w 225"/>
                <a:gd name="T71" fmla="*/ 8 h 181"/>
                <a:gd name="T72" fmla="*/ 110 w 225"/>
                <a:gd name="T73" fmla="*/ 14 h 181"/>
                <a:gd name="T74" fmla="*/ 127 w 225"/>
                <a:gd name="T75" fmla="*/ 12 h 181"/>
                <a:gd name="T76" fmla="*/ 137 w 225"/>
                <a:gd name="T77" fmla="*/ 4 h 181"/>
                <a:gd name="T78" fmla="*/ 147 w 225"/>
                <a:gd name="T79" fmla="*/ 2 h 181"/>
                <a:gd name="T80" fmla="*/ 155 w 225"/>
                <a:gd name="T81" fmla="*/ 14 h 181"/>
                <a:gd name="T82" fmla="*/ 149 w 225"/>
                <a:gd name="T83" fmla="*/ 32 h 181"/>
                <a:gd name="T84" fmla="*/ 165 w 225"/>
                <a:gd name="T85" fmla="*/ 37 h 181"/>
                <a:gd name="T86" fmla="*/ 176 w 225"/>
                <a:gd name="T87" fmla="*/ 24 h 181"/>
                <a:gd name="T88" fmla="*/ 194 w 225"/>
                <a:gd name="T89" fmla="*/ 16 h 181"/>
                <a:gd name="T90" fmla="*/ 214 w 225"/>
                <a:gd name="T9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81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4093217" y="3612233"/>
              <a:ext cx="25150" cy="10778"/>
            </a:xfrm>
            <a:custGeom>
              <a:avLst/>
              <a:gdLst>
                <a:gd name="T0" fmla="*/ 1 w 7"/>
                <a:gd name="T1" fmla="*/ 0 h 3"/>
                <a:gd name="T2" fmla="*/ 1 w 7"/>
                <a:gd name="T3" fmla="*/ 3 h 3"/>
                <a:gd name="T4" fmla="*/ 1 w 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6" name="Freeform 355"/>
            <p:cNvSpPr>
              <a:spLocks/>
            </p:cNvSpPr>
            <p:nvPr/>
          </p:nvSpPr>
          <p:spPr bwMode="auto">
            <a:xfrm>
              <a:off x="4093217" y="3612233"/>
              <a:ext cx="25150" cy="10778"/>
            </a:xfrm>
            <a:custGeom>
              <a:avLst/>
              <a:gdLst>
                <a:gd name="T0" fmla="*/ 1 w 7"/>
                <a:gd name="T1" fmla="*/ 0 h 3"/>
                <a:gd name="T2" fmla="*/ 1 w 7"/>
                <a:gd name="T3" fmla="*/ 3 h 3"/>
                <a:gd name="T4" fmla="*/ 1 w 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7" name="Freeform 356"/>
            <p:cNvSpPr>
              <a:spLocks/>
            </p:cNvSpPr>
            <p:nvPr/>
          </p:nvSpPr>
          <p:spPr bwMode="auto">
            <a:xfrm>
              <a:off x="4100403" y="3644569"/>
              <a:ext cx="7186" cy="10778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4 h 6"/>
                <a:gd name="T4" fmla="*/ 2 w 4"/>
                <a:gd name="T5" fmla="*/ 6 h 6"/>
                <a:gd name="T6" fmla="*/ 4 w 4"/>
                <a:gd name="T7" fmla="*/ 6 h 6"/>
                <a:gd name="T8" fmla="*/ 2 w 4"/>
                <a:gd name="T9" fmla="*/ 0 h 6"/>
                <a:gd name="T10" fmla="*/ 0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8" name="Freeform 357"/>
            <p:cNvSpPr>
              <a:spLocks/>
            </p:cNvSpPr>
            <p:nvPr/>
          </p:nvSpPr>
          <p:spPr bwMode="auto">
            <a:xfrm>
              <a:off x="4100403" y="3644569"/>
              <a:ext cx="7186" cy="10778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4 h 6"/>
                <a:gd name="T4" fmla="*/ 2 w 4"/>
                <a:gd name="T5" fmla="*/ 6 h 6"/>
                <a:gd name="T6" fmla="*/ 4 w 4"/>
                <a:gd name="T7" fmla="*/ 6 h 6"/>
                <a:gd name="T8" fmla="*/ 2 w 4"/>
                <a:gd name="T9" fmla="*/ 0 h 6"/>
                <a:gd name="T10" fmla="*/ 0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9" name="Freeform 358"/>
            <p:cNvSpPr>
              <a:spLocks/>
            </p:cNvSpPr>
            <p:nvPr/>
          </p:nvSpPr>
          <p:spPr bwMode="auto">
            <a:xfrm>
              <a:off x="4114774" y="3675107"/>
              <a:ext cx="14371" cy="14371"/>
            </a:xfrm>
            <a:custGeom>
              <a:avLst/>
              <a:gdLst>
                <a:gd name="T0" fmla="*/ 0 w 4"/>
                <a:gd name="T1" fmla="*/ 0 h 4"/>
                <a:gd name="T2" fmla="*/ 1 w 4"/>
                <a:gd name="T3" fmla="*/ 3 h 4"/>
                <a:gd name="T4" fmla="*/ 3 w 4"/>
                <a:gd name="T5" fmla="*/ 4 h 4"/>
                <a:gd name="T6" fmla="*/ 2 w 4"/>
                <a:gd name="T7" fmla="*/ 1 h 4"/>
                <a:gd name="T8" fmla="*/ 2 w 4"/>
                <a:gd name="T9" fmla="*/ 0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0" name="Freeform 359"/>
            <p:cNvSpPr>
              <a:spLocks/>
            </p:cNvSpPr>
            <p:nvPr/>
          </p:nvSpPr>
          <p:spPr bwMode="auto">
            <a:xfrm>
              <a:off x="4114774" y="3675107"/>
              <a:ext cx="14371" cy="14371"/>
            </a:xfrm>
            <a:custGeom>
              <a:avLst/>
              <a:gdLst>
                <a:gd name="T0" fmla="*/ 0 w 4"/>
                <a:gd name="T1" fmla="*/ 0 h 4"/>
                <a:gd name="T2" fmla="*/ 1 w 4"/>
                <a:gd name="T3" fmla="*/ 3 h 4"/>
                <a:gd name="T4" fmla="*/ 3 w 4"/>
                <a:gd name="T5" fmla="*/ 4 h 4"/>
                <a:gd name="T6" fmla="*/ 2 w 4"/>
                <a:gd name="T7" fmla="*/ 1 h 4"/>
                <a:gd name="T8" fmla="*/ 2 w 4"/>
                <a:gd name="T9" fmla="*/ 0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1" name="Freeform 360"/>
            <p:cNvSpPr>
              <a:spLocks/>
            </p:cNvSpPr>
            <p:nvPr/>
          </p:nvSpPr>
          <p:spPr bwMode="auto">
            <a:xfrm>
              <a:off x="4152498" y="3732592"/>
              <a:ext cx="10778" cy="10778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2" name="Freeform 361"/>
            <p:cNvSpPr>
              <a:spLocks/>
            </p:cNvSpPr>
            <p:nvPr/>
          </p:nvSpPr>
          <p:spPr bwMode="auto">
            <a:xfrm>
              <a:off x="4152498" y="3732592"/>
              <a:ext cx="10778" cy="10778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 w="2" cap="rnd">
              <a:solidFill>
                <a:schemeClr val="tx2">
                  <a:lumMod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34C4A628-C83B-4C66-83F4-1711CE3738FD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34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4" y="1600200"/>
            <a:ext cx="3548197" cy="1371600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483" y="609601"/>
            <a:ext cx="5942053" cy="51816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114" y="2971800"/>
            <a:ext cx="3548197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B88C1D73-9400-43CA-A37F-F9B7D00DE14C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8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4" y="1600200"/>
            <a:ext cx="5332612" cy="1371600"/>
          </a:xfrm>
        </p:spPr>
        <p:txBody>
          <a:bodyPr anchor="b">
            <a:normAutofit/>
          </a:bodyPr>
          <a:lstStyle>
            <a:lvl1pPr algn="l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1797" y="-18288"/>
            <a:ext cx="3275746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114" y="2971800"/>
            <a:ext cx="5332612" cy="1828800"/>
          </a:xfrm>
        </p:spPr>
        <p:txBody>
          <a:bodyPr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7545" y="5883276"/>
            <a:ext cx="914162" cy="365125"/>
          </a:xfrm>
        </p:spPr>
        <p:txBody>
          <a:bodyPr/>
          <a:lstStyle/>
          <a:p>
            <a:pPr defTabSz="457063"/>
            <a:fld id="{188B7711-B905-4633-B4D7-6F3A49A2E7D9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115" y="5883276"/>
            <a:ext cx="5104070" cy="365125"/>
          </a:xfrm>
        </p:spPr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39815" y="5883276"/>
            <a:ext cx="322483" cy="365125"/>
          </a:xfrm>
        </p:spPr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68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4732865"/>
            <a:ext cx="9903420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096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116" y="5299603"/>
            <a:ext cx="990342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89C235CF-BDA2-4E7E-8BBD-350479985E74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717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5" y="609602"/>
            <a:ext cx="9903419" cy="3124199"/>
          </a:xfrm>
        </p:spPr>
        <p:txBody>
          <a:bodyPr anchor="ctr">
            <a:normAutofit/>
          </a:bodyPr>
          <a:lstStyle>
            <a:lvl1pPr algn="l">
              <a:defRPr sz="31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4" y="4343400"/>
            <a:ext cx="990342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89C235CF-BDA2-4E7E-8BBD-350479985E74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245644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394" y="7868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98" b="0" i="0" u="none" strike="noStrike" kern="1200" cap="all" spc="0" normalizeH="0" baseline="0" noProof="0" dirty="0">
                <a:ln w="3175" cmpd="sng">
                  <a:noFill/>
                </a:ln>
                <a:solidFill>
                  <a:srgbClr val="A9E023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5094" y="274320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0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98" b="0" i="0" u="none" strike="noStrike" kern="1200" cap="all" spc="0" normalizeH="0" baseline="0" noProof="0" dirty="0">
                <a:ln w="3175" cmpd="sng">
                  <a:noFill/>
                </a:ln>
                <a:solidFill>
                  <a:srgbClr val="A9E023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2"/>
            <a:ext cx="9293977" cy="2743199"/>
          </a:xfrm>
        </p:spPr>
        <p:txBody>
          <a:bodyPr anchor="ctr">
            <a:normAutofit/>
          </a:bodyPr>
          <a:lstStyle>
            <a:lvl1pPr algn="l">
              <a:defRPr sz="3199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4" y="4343400"/>
            <a:ext cx="990342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89C235CF-BDA2-4E7E-8BBD-350479985E74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7626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5" y="3308581"/>
            <a:ext cx="9903420" cy="1468800"/>
          </a:xfrm>
        </p:spPr>
        <p:txBody>
          <a:bodyPr anchor="b">
            <a:normAutofit/>
          </a:bodyPr>
          <a:lstStyle>
            <a:lvl1pPr algn="l">
              <a:defRPr sz="31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3" y="4777381"/>
            <a:ext cx="990342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89C235CF-BDA2-4E7E-8BBD-350479985E74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0266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394" y="78682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98" b="0" i="0" u="none" strike="noStrike" kern="1200" cap="all" spc="0" normalizeH="0" baseline="0" noProof="0" dirty="0">
                <a:ln w="3175" cmpd="sng">
                  <a:noFill/>
                </a:ln>
                <a:solidFill>
                  <a:srgbClr val="A9E023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5094" y="274320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0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98" b="0" i="0" u="none" strike="noStrike" kern="1200" cap="all" spc="0" normalizeH="0" baseline="0" noProof="0" dirty="0">
                <a:ln w="3175" cmpd="sng">
                  <a:noFill/>
                </a:ln>
                <a:solidFill>
                  <a:srgbClr val="A9E023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2"/>
            <a:ext cx="9293977" cy="2743199"/>
          </a:xfrm>
        </p:spPr>
        <p:txBody>
          <a:bodyPr anchor="ctr">
            <a:normAutofit/>
          </a:bodyPr>
          <a:lstStyle>
            <a:lvl1pPr algn="l">
              <a:defRPr sz="3199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115" y="3886200"/>
            <a:ext cx="990342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9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4" y="4775200"/>
            <a:ext cx="990342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89C235CF-BDA2-4E7E-8BBD-350479985E74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4269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5" y="609602"/>
            <a:ext cx="990341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115" y="3505200"/>
            <a:ext cx="990342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4" y="4343400"/>
            <a:ext cx="990342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89C235CF-BDA2-4E7E-8BBD-350479985E74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8476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7B156144-9CB7-4E3A-B87E-A382F9BE05EF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03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4597" y="609600"/>
            <a:ext cx="220993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115" y="609600"/>
            <a:ext cx="7541835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063"/>
            <a:fld id="{2643D55F-46AB-4791-9172-4FA8DD3A6A9C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3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 flipH="1">
            <a:off x="0" y="3884024"/>
            <a:ext cx="12188825" cy="2973977"/>
            <a:chOff x="788988" y="3014663"/>
            <a:chExt cx="7566026" cy="3506788"/>
          </a:xfrm>
        </p:grpSpPr>
        <p:sp>
          <p:nvSpPr>
            <p:cNvPr id="22" name="Freeform 1723"/>
            <p:cNvSpPr>
              <a:spLocks/>
            </p:cNvSpPr>
            <p:nvPr/>
          </p:nvSpPr>
          <p:spPr bwMode="auto">
            <a:xfrm>
              <a:off x="788988" y="3351213"/>
              <a:ext cx="7566025" cy="3022600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C00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724"/>
            <p:cNvSpPr>
              <a:spLocks/>
            </p:cNvSpPr>
            <p:nvPr/>
          </p:nvSpPr>
          <p:spPr bwMode="auto">
            <a:xfrm>
              <a:off x="788988" y="3368675"/>
              <a:ext cx="7566025" cy="3092450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28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25"/>
            <p:cNvSpPr>
              <a:spLocks/>
            </p:cNvSpPr>
            <p:nvPr/>
          </p:nvSpPr>
          <p:spPr bwMode="auto">
            <a:xfrm>
              <a:off x="790576" y="3490913"/>
              <a:ext cx="7564438" cy="3030538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726"/>
            <p:cNvSpPr>
              <a:spLocks/>
            </p:cNvSpPr>
            <p:nvPr/>
          </p:nvSpPr>
          <p:spPr bwMode="auto">
            <a:xfrm>
              <a:off x="788988" y="3182938"/>
              <a:ext cx="7566025" cy="1530350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810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727"/>
            <p:cNvSpPr>
              <a:spLocks/>
            </p:cNvSpPr>
            <p:nvPr/>
          </p:nvSpPr>
          <p:spPr bwMode="auto">
            <a:xfrm>
              <a:off x="788988" y="3014663"/>
              <a:ext cx="3432175" cy="808038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728"/>
            <p:cNvSpPr>
              <a:spLocks/>
            </p:cNvSpPr>
            <p:nvPr/>
          </p:nvSpPr>
          <p:spPr bwMode="auto">
            <a:xfrm>
              <a:off x="4216401" y="3924300"/>
              <a:ext cx="4138613" cy="996950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0988" y="4711998"/>
            <a:ext cx="9141619" cy="1551688"/>
          </a:xfrm>
        </p:spPr>
        <p:txBody>
          <a:bodyPr anchor="b">
            <a:noAutofit/>
          </a:bodyPr>
          <a:lstStyle>
            <a:lvl1pPr algn="r">
              <a:defRPr sz="5398" b="1" i="0" cap="small" baseline="0">
                <a:solidFill>
                  <a:srgbClr val="C3042E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0988" y="6134100"/>
            <a:ext cx="9141619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799" cap="sm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28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/>
          <p:cNvSpPr>
            <a:spLocks/>
          </p:cNvSpPr>
          <p:nvPr userDrawn="1"/>
        </p:nvSpPr>
        <p:spPr bwMode="auto">
          <a:xfrm>
            <a:off x="0" y="1197942"/>
            <a:ext cx="12188825" cy="1297833"/>
          </a:xfrm>
          <a:custGeom>
            <a:avLst/>
            <a:gdLst>
              <a:gd name="connsiteX0" fmla="*/ 1556552 w 12192000"/>
              <a:gd name="connsiteY0" fmla="*/ 0 h 1297833"/>
              <a:gd name="connsiteX1" fmla="*/ 1835544 w 12192000"/>
              <a:gd name="connsiteY1" fmla="*/ 449 h 1297833"/>
              <a:gd name="connsiteX2" fmla="*/ 2131191 w 12192000"/>
              <a:gd name="connsiteY2" fmla="*/ 9424 h 1297833"/>
              <a:gd name="connsiteX3" fmla="*/ 2442455 w 12192000"/>
              <a:gd name="connsiteY3" fmla="*/ 26926 h 1297833"/>
              <a:gd name="connsiteX4" fmla="*/ 2772455 w 12192000"/>
              <a:gd name="connsiteY4" fmla="*/ 53403 h 1297833"/>
              <a:gd name="connsiteX5" fmla="*/ 3119112 w 12192000"/>
              <a:gd name="connsiteY5" fmla="*/ 89754 h 1297833"/>
              <a:gd name="connsiteX6" fmla="*/ 3484508 w 12192000"/>
              <a:gd name="connsiteY6" fmla="*/ 135977 h 1297833"/>
              <a:gd name="connsiteX7" fmla="*/ 3868642 w 12192000"/>
              <a:gd name="connsiteY7" fmla="*/ 193867 h 1297833"/>
              <a:gd name="connsiteX8" fmla="*/ 4269431 w 12192000"/>
              <a:gd name="connsiteY8" fmla="*/ 263426 h 1297833"/>
              <a:gd name="connsiteX9" fmla="*/ 4691042 w 12192000"/>
              <a:gd name="connsiteY9" fmla="*/ 345102 h 1297833"/>
              <a:gd name="connsiteX10" fmla="*/ 5131390 w 12192000"/>
              <a:gd name="connsiteY10" fmla="*/ 439791 h 1297833"/>
              <a:gd name="connsiteX11" fmla="*/ 5361454 w 12192000"/>
              <a:gd name="connsiteY11" fmla="*/ 493643 h 1297833"/>
              <a:gd name="connsiteX12" fmla="*/ 5610257 w 12192000"/>
              <a:gd name="connsiteY12" fmla="*/ 551534 h 1297833"/>
              <a:gd name="connsiteX13" fmla="*/ 6094327 w 12192000"/>
              <a:gd name="connsiteY13" fmla="*/ 659687 h 1297833"/>
              <a:gd name="connsiteX14" fmla="*/ 6557578 w 12192000"/>
              <a:gd name="connsiteY14" fmla="*/ 756621 h 1297833"/>
              <a:gd name="connsiteX15" fmla="*/ 7002090 w 12192000"/>
              <a:gd name="connsiteY15" fmla="*/ 843233 h 1297833"/>
              <a:gd name="connsiteX16" fmla="*/ 7427865 w 12192000"/>
              <a:gd name="connsiteY16" fmla="*/ 919972 h 1297833"/>
              <a:gd name="connsiteX17" fmla="*/ 7833859 w 12192000"/>
              <a:gd name="connsiteY17" fmla="*/ 986389 h 1297833"/>
              <a:gd name="connsiteX18" fmla="*/ 8224239 w 12192000"/>
              <a:gd name="connsiteY18" fmla="*/ 1044280 h 1297833"/>
              <a:gd name="connsiteX19" fmla="*/ 8596920 w 12192000"/>
              <a:gd name="connsiteY19" fmla="*/ 1092747 h 1297833"/>
              <a:gd name="connsiteX20" fmla="*/ 8953988 w 12192000"/>
              <a:gd name="connsiteY20" fmla="*/ 1132687 h 1297833"/>
              <a:gd name="connsiteX21" fmla="*/ 9292317 w 12192000"/>
              <a:gd name="connsiteY21" fmla="*/ 1164101 h 1297833"/>
              <a:gd name="connsiteX22" fmla="*/ 9618155 w 12192000"/>
              <a:gd name="connsiteY22" fmla="*/ 1187437 h 1297833"/>
              <a:gd name="connsiteX23" fmla="*/ 9927335 w 12192000"/>
              <a:gd name="connsiteY23" fmla="*/ 1203143 h 1297833"/>
              <a:gd name="connsiteX24" fmla="*/ 10221941 w 12192000"/>
              <a:gd name="connsiteY24" fmla="*/ 1211670 h 1297833"/>
              <a:gd name="connsiteX25" fmla="*/ 10501973 w 12192000"/>
              <a:gd name="connsiteY25" fmla="*/ 1213465 h 1297833"/>
              <a:gd name="connsiteX26" fmla="*/ 10769513 w 12192000"/>
              <a:gd name="connsiteY26" fmla="*/ 1208080 h 1297833"/>
              <a:gd name="connsiteX27" fmla="*/ 11024561 w 12192000"/>
              <a:gd name="connsiteY27" fmla="*/ 1196412 h 1297833"/>
              <a:gd name="connsiteX28" fmla="*/ 11265036 w 12192000"/>
              <a:gd name="connsiteY28" fmla="*/ 1179808 h 1297833"/>
              <a:gd name="connsiteX29" fmla="*/ 11496140 w 12192000"/>
              <a:gd name="connsiteY29" fmla="*/ 1156472 h 1297833"/>
              <a:gd name="connsiteX30" fmla="*/ 11714753 w 12192000"/>
              <a:gd name="connsiteY30" fmla="*/ 1128648 h 1297833"/>
              <a:gd name="connsiteX31" fmla="*/ 11921915 w 12192000"/>
              <a:gd name="connsiteY31" fmla="*/ 1095888 h 1297833"/>
              <a:gd name="connsiteX32" fmla="*/ 12119707 w 12192000"/>
              <a:gd name="connsiteY32" fmla="*/ 1058192 h 1297833"/>
              <a:gd name="connsiteX33" fmla="*/ 12192000 w 12192000"/>
              <a:gd name="connsiteY33" fmla="*/ 1042091 h 1297833"/>
              <a:gd name="connsiteX34" fmla="*/ 12192000 w 12192000"/>
              <a:gd name="connsiteY34" fmla="*/ 1193668 h 1297833"/>
              <a:gd name="connsiteX35" fmla="*/ 11995827 w 12192000"/>
              <a:gd name="connsiteY35" fmla="*/ 1222889 h 1297833"/>
              <a:gd name="connsiteX36" fmla="*/ 11785543 w 12192000"/>
              <a:gd name="connsiteY36" fmla="*/ 1248469 h 1297833"/>
              <a:gd name="connsiteX37" fmla="*/ 11563807 w 12192000"/>
              <a:gd name="connsiteY37" fmla="*/ 1268215 h 1297833"/>
              <a:gd name="connsiteX38" fmla="*/ 11328537 w 12192000"/>
              <a:gd name="connsiteY38" fmla="*/ 1283921 h 1297833"/>
              <a:gd name="connsiteX39" fmla="*/ 11082859 w 12192000"/>
              <a:gd name="connsiteY39" fmla="*/ 1293346 h 1297833"/>
              <a:gd name="connsiteX40" fmla="*/ 10823647 w 12192000"/>
              <a:gd name="connsiteY40" fmla="*/ 1297833 h 1297833"/>
              <a:gd name="connsiteX41" fmla="*/ 10550901 w 12192000"/>
              <a:gd name="connsiteY41" fmla="*/ 1296038 h 1297833"/>
              <a:gd name="connsiteX42" fmla="*/ 10263581 w 12192000"/>
              <a:gd name="connsiteY42" fmla="*/ 1287512 h 1297833"/>
              <a:gd name="connsiteX43" fmla="*/ 9964811 w 12192000"/>
              <a:gd name="connsiteY43" fmla="*/ 1272702 h 1297833"/>
              <a:gd name="connsiteX44" fmla="*/ 9649384 w 12192000"/>
              <a:gd name="connsiteY44" fmla="*/ 1250713 h 1297833"/>
              <a:gd name="connsiteX45" fmla="*/ 9319384 w 12192000"/>
              <a:gd name="connsiteY45" fmla="*/ 1221992 h 1297833"/>
              <a:gd name="connsiteX46" fmla="*/ 8974808 w 12192000"/>
              <a:gd name="connsiteY46" fmla="*/ 1184744 h 1297833"/>
              <a:gd name="connsiteX47" fmla="*/ 8613577 w 12192000"/>
              <a:gd name="connsiteY47" fmla="*/ 1139867 h 1297833"/>
              <a:gd name="connsiteX48" fmla="*/ 8235690 w 12192000"/>
              <a:gd name="connsiteY48" fmla="*/ 1087362 h 1297833"/>
              <a:gd name="connsiteX49" fmla="*/ 7843228 w 12192000"/>
              <a:gd name="connsiteY49" fmla="*/ 1025881 h 1297833"/>
              <a:gd name="connsiteX50" fmla="*/ 7433068 w 12192000"/>
              <a:gd name="connsiteY50" fmla="*/ 955424 h 1297833"/>
              <a:gd name="connsiteX51" fmla="*/ 7004171 w 12192000"/>
              <a:gd name="connsiteY51" fmla="*/ 876890 h 1297833"/>
              <a:gd name="connsiteX52" fmla="*/ 6557578 w 12192000"/>
              <a:gd name="connsiteY52" fmla="*/ 788034 h 1297833"/>
              <a:gd name="connsiteX53" fmla="*/ 6092244 w 12192000"/>
              <a:gd name="connsiteY53" fmla="*/ 689306 h 1297833"/>
              <a:gd name="connsiteX54" fmla="*/ 5610257 w 12192000"/>
              <a:gd name="connsiteY54" fmla="*/ 581602 h 1297833"/>
              <a:gd name="connsiteX55" fmla="*/ 5361454 w 12192000"/>
              <a:gd name="connsiteY55" fmla="*/ 522813 h 1297833"/>
              <a:gd name="connsiteX56" fmla="*/ 5131390 w 12192000"/>
              <a:gd name="connsiteY56" fmla="*/ 469410 h 1297833"/>
              <a:gd name="connsiteX57" fmla="*/ 4691042 w 12192000"/>
              <a:gd name="connsiteY57" fmla="*/ 376067 h 1297833"/>
              <a:gd name="connsiteX58" fmla="*/ 4269431 w 12192000"/>
              <a:gd name="connsiteY58" fmla="*/ 296635 h 1297833"/>
              <a:gd name="connsiteX59" fmla="*/ 3868642 w 12192000"/>
              <a:gd name="connsiteY59" fmla="*/ 229769 h 1297833"/>
              <a:gd name="connsiteX60" fmla="*/ 3484508 w 12192000"/>
              <a:gd name="connsiteY60" fmla="*/ 176366 h 1297833"/>
              <a:gd name="connsiteX61" fmla="*/ 3119112 w 12192000"/>
              <a:gd name="connsiteY61" fmla="*/ 135079 h 1297833"/>
              <a:gd name="connsiteX62" fmla="*/ 2772455 w 12192000"/>
              <a:gd name="connsiteY62" fmla="*/ 104563 h 1297833"/>
              <a:gd name="connsiteX63" fmla="*/ 2442455 w 12192000"/>
              <a:gd name="connsiteY63" fmla="*/ 84368 h 1297833"/>
              <a:gd name="connsiteX64" fmla="*/ 2131191 w 12192000"/>
              <a:gd name="connsiteY64" fmla="*/ 74047 h 1297833"/>
              <a:gd name="connsiteX65" fmla="*/ 1835544 w 12192000"/>
              <a:gd name="connsiteY65" fmla="*/ 72700 h 1297833"/>
              <a:gd name="connsiteX66" fmla="*/ 1556552 w 12192000"/>
              <a:gd name="connsiteY66" fmla="*/ 79881 h 1297833"/>
              <a:gd name="connsiteX67" fmla="*/ 1294218 w 12192000"/>
              <a:gd name="connsiteY67" fmla="*/ 94241 h 1297833"/>
              <a:gd name="connsiteX68" fmla="*/ 1047498 w 12192000"/>
              <a:gd name="connsiteY68" fmla="*/ 115333 h 1297833"/>
              <a:gd name="connsiteX69" fmla="*/ 816392 w 12192000"/>
              <a:gd name="connsiteY69" fmla="*/ 142708 h 1297833"/>
              <a:gd name="connsiteX70" fmla="*/ 600903 w 12192000"/>
              <a:gd name="connsiteY70" fmla="*/ 175019 h 1297833"/>
              <a:gd name="connsiteX71" fmla="*/ 399987 w 12192000"/>
              <a:gd name="connsiteY71" fmla="*/ 211818 h 1297833"/>
              <a:gd name="connsiteX72" fmla="*/ 213646 w 12192000"/>
              <a:gd name="connsiteY72" fmla="*/ 252656 h 1297833"/>
              <a:gd name="connsiteX73" fmla="*/ 41879 w 12192000"/>
              <a:gd name="connsiteY73" fmla="*/ 296635 h 1297833"/>
              <a:gd name="connsiteX74" fmla="*/ 0 w 12192000"/>
              <a:gd name="connsiteY74" fmla="*/ 308749 h 1297833"/>
              <a:gd name="connsiteX75" fmla="*/ 0 w 12192000"/>
              <a:gd name="connsiteY75" fmla="*/ 161990 h 1297833"/>
              <a:gd name="connsiteX76" fmla="*/ 41879 w 12192000"/>
              <a:gd name="connsiteY76" fmla="*/ 152132 h 1297833"/>
              <a:gd name="connsiteX77" fmla="*/ 213646 w 12192000"/>
              <a:gd name="connsiteY77" fmla="*/ 118026 h 1297833"/>
              <a:gd name="connsiteX78" fmla="*/ 399987 w 12192000"/>
              <a:gd name="connsiteY78" fmla="*/ 86612 h 1297833"/>
              <a:gd name="connsiteX79" fmla="*/ 600903 w 12192000"/>
              <a:gd name="connsiteY79" fmla="*/ 59237 h 1297833"/>
              <a:gd name="connsiteX80" fmla="*/ 816392 w 12192000"/>
              <a:gd name="connsiteY80" fmla="*/ 35902 h 1297833"/>
              <a:gd name="connsiteX81" fmla="*/ 1047498 w 12192000"/>
              <a:gd name="connsiteY81" fmla="*/ 17951 h 1297833"/>
              <a:gd name="connsiteX82" fmla="*/ 1294218 w 12192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297833">
                <a:moveTo>
                  <a:pt x="1556552" y="0"/>
                </a:moveTo>
                <a:lnTo>
                  <a:pt x="1835544" y="449"/>
                </a:lnTo>
                <a:lnTo>
                  <a:pt x="2131191" y="9424"/>
                </a:lnTo>
                <a:lnTo>
                  <a:pt x="2442455" y="26926"/>
                </a:lnTo>
                <a:lnTo>
                  <a:pt x="2772455" y="53403"/>
                </a:lnTo>
                <a:lnTo>
                  <a:pt x="3119112" y="89754"/>
                </a:lnTo>
                <a:lnTo>
                  <a:pt x="3484508" y="135977"/>
                </a:lnTo>
                <a:lnTo>
                  <a:pt x="3868642" y="193867"/>
                </a:lnTo>
                <a:lnTo>
                  <a:pt x="4269431" y="263426"/>
                </a:lnTo>
                <a:lnTo>
                  <a:pt x="4691042" y="345102"/>
                </a:lnTo>
                <a:lnTo>
                  <a:pt x="5131390" y="439791"/>
                </a:lnTo>
                <a:lnTo>
                  <a:pt x="5361454" y="493643"/>
                </a:lnTo>
                <a:lnTo>
                  <a:pt x="5610257" y="551534"/>
                </a:lnTo>
                <a:lnTo>
                  <a:pt x="6094327" y="659687"/>
                </a:lnTo>
                <a:lnTo>
                  <a:pt x="6557578" y="756621"/>
                </a:lnTo>
                <a:lnTo>
                  <a:pt x="7002090" y="843233"/>
                </a:lnTo>
                <a:lnTo>
                  <a:pt x="7427865" y="919972"/>
                </a:lnTo>
                <a:lnTo>
                  <a:pt x="7833859" y="986389"/>
                </a:lnTo>
                <a:lnTo>
                  <a:pt x="8224239" y="1044280"/>
                </a:lnTo>
                <a:lnTo>
                  <a:pt x="8596920" y="1092747"/>
                </a:lnTo>
                <a:lnTo>
                  <a:pt x="8953988" y="1132687"/>
                </a:lnTo>
                <a:lnTo>
                  <a:pt x="9292317" y="1164101"/>
                </a:lnTo>
                <a:lnTo>
                  <a:pt x="9618155" y="1187437"/>
                </a:lnTo>
                <a:lnTo>
                  <a:pt x="9927335" y="1203143"/>
                </a:lnTo>
                <a:lnTo>
                  <a:pt x="10221941" y="1211670"/>
                </a:lnTo>
                <a:lnTo>
                  <a:pt x="10501973" y="1213465"/>
                </a:lnTo>
                <a:lnTo>
                  <a:pt x="10769513" y="1208080"/>
                </a:lnTo>
                <a:lnTo>
                  <a:pt x="11024561" y="1196412"/>
                </a:lnTo>
                <a:lnTo>
                  <a:pt x="11265036" y="1179808"/>
                </a:lnTo>
                <a:lnTo>
                  <a:pt x="11496140" y="1156472"/>
                </a:lnTo>
                <a:lnTo>
                  <a:pt x="11714753" y="1128648"/>
                </a:lnTo>
                <a:lnTo>
                  <a:pt x="11921915" y="1095888"/>
                </a:lnTo>
                <a:lnTo>
                  <a:pt x="12119707" y="1058192"/>
                </a:lnTo>
                <a:lnTo>
                  <a:pt x="12192000" y="1042091"/>
                </a:lnTo>
                <a:lnTo>
                  <a:pt x="12192000" y="1193668"/>
                </a:lnTo>
                <a:lnTo>
                  <a:pt x="11995827" y="1222889"/>
                </a:lnTo>
                <a:lnTo>
                  <a:pt x="11785543" y="1248469"/>
                </a:lnTo>
                <a:lnTo>
                  <a:pt x="11563807" y="1268215"/>
                </a:lnTo>
                <a:lnTo>
                  <a:pt x="11328537" y="1283921"/>
                </a:lnTo>
                <a:lnTo>
                  <a:pt x="11082859" y="1293346"/>
                </a:lnTo>
                <a:lnTo>
                  <a:pt x="10823647" y="1297833"/>
                </a:lnTo>
                <a:lnTo>
                  <a:pt x="10550901" y="1296038"/>
                </a:lnTo>
                <a:lnTo>
                  <a:pt x="10263581" y="1287512"/>
                </a:lnTo>
                <a:lnTo>
                  <a:pt x="9964811" y="1272702"/>
                </a:lnTo>
                <a:lnTo>
                  <a:pt x="9649384" y="1250713"/>
                </a:lnTo>
                <a:lnTo>
                  <a:pt x="9319384" y="1221992"/>
                </a:lnTo>
                <a:lnTo>
                  <a:pt x="8974808" y="1184744"/>
                </a:lnTo>
                <a:lnTo>
                  <a:pt x="8613577" y="1139867"/>
                </a:lnTo>
                <a:lnTo>
                  <a:pt x="8235690" y="1087362"/>
                </a:lnTo>
                <a:lnTo>
                  <a:pt x="7843228" y="1025881"/>
                </a:lnTo>
                <a:lnTo>
                  <a:pt x="7433068" y="955424"/>
                </a:lnTo>
                <a:lnTo>
                  <a:pt x="7004171" y="876890"/>
                </a:lnTo>
                <a:lnTo>
                  <a:pt x="6557578" y="788034"/>
                </a:lnTo>
                <a:lnTo>
                  <a:pt x="6092244" y="689306"/>
                </a:lnTo>
                <a:lnTo>
                  <a:pt x="5610257" y="581602"/>
                </a:lnTo>
                <a:lnTo>
                  <a:pt x="5361454" y="522813"/>
                </a:lnTo>
                <a:lnTo>
                  <a:pt x="5131390" y="469410"/>
                </a:lnTo>
                <a:lnTo>
                  <a:pt x="4691042" y="376067"/>
                </a:lnTo>
                <a:lnTo>
                  <a:pt x="4269431" y="296635"/>
                </a:lnTo>
                <a:lnTo>
                  <a:pt x="3868642" y="229769"/>
                </a:lnTo>
                <a:lnTo>
                  <a:pt x="3484508" y="176366"/>
                </a:lnTo>
                <a:lnTo>
                  <a:pt x="3119112" y="135079"/>
                </a:lnTo>
                <a:lnTo>
                  <a:pt x="2772455" y="104563"/>
                </a:lnTo>
                <a:lnTo>
                  <a:pt x="2442455" y="84368"/>
                </a:lnTo>
                <a:lnTo>
                  <a:pt x="2131191" y="74047"/>
                </a:lnTo>
                <a:lnTo>
                  <a:pt x="1835544" y="72700"/>
                </a:lnTo>
                <a:lnTo>
                  <a:pt x="1556552" y="79881"/>
                </a:lnTo>
                <a:lnTo>
                  <a:pt x="1294218" y="94241"/>
                </a:lnTo>
                <a:lnTo>
                  <a:pt x="1047498" y="115333"/>
                </a:lnTo>
                <a:lnTo>
                  <a:pt x="816392" y="142708"/>
                </a:lnTo>
                <a:lnTo>
                  <a:pt x="600903" y="175019"/>
                </a:lnTo>
                <a:lnTo>
                  <a:pt x="399987" y="211818"/>
                </a:lnTo>
                <a:lnTo>
                  <a:pt x="213646" y="252656"/>
                </a:lnTo>
                <a:lnTo>
                  <a:pt x="4187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41879" y="152132"/>
                </a:lnTo>
                <a:lnTo>
                  <a:pt x="213646" y="118026"/>
                </a:lnTo>
                <a:lnTo>
                  <a:pt x="399987" y="86612"/>
                </a:lnTo>
                <a:lnTo>
                  <a:pt x="600903" y="59237"/>
                </a:lnTo>
                <a:lnTo>
                  <a:pt x="816392" y="35902"/>
                </a:lnTo>
                <a:lnTo>
                  <a:pt x="1047498" y="17951"/>
                </a:lnTo>
                <a:lnTo>
                  <a:pt x="1294218" y="583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0" y="5071518"/>
            <a:ext cx="12188825" cy="1786482"/>
            <a:chOff x="0" y="5071518"/>
            <a:chExt cx="9144000" cy="1786482"/>
          </a:xfrm>
        </p:grpSpPr>
        <p:sp>
          <p:nvSpPr>
            <p:cNvPr id="29" name="Freeform 14"/>
            <p:cNvSpPr>
              <a:spLocks/>
            </p:cNvSpPr>
            <p:nvPr userDrawn="1"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C304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5"/>
            <p:cNvSpPr>
              <a:spLocks/>
            </p:cNvSpPr>
            <p:nvPr userDrawn="1"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285D2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C0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8103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19"/>
            <p:cNvSpPr>
              <a:spLocks/>
            </p:cNvSpPr>
            <p:nvPr userDrawn="1"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rgbClr val="8103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7982" y="1"/>
            <a:ext cx="10512862" cy="1325563"/>
          </a:xfrm>
        </p:spPr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7982" y="1825625"/>
            <a:ext cx="10512862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7982" y="6356352"/>
            <a:ext cx="4113728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defTabSz="914126"/>
            <a:r>
              <a:rPr lang="en-US">
                <a:solidFill>
                  <a:prstClr val="white"/>
                </a:solidFill>
              </a:rPr>
              <a:t>Your Footer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5068" y="6356352"/>
            <a:ext cx="141869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ACC9C451-86A5-4877-BC2B-56C7505A3B3C}" type="slidenum">
              <a:rPr lang="en-US" smtClean="0">
                <a:solidFill>
                  <a:prstClr val="white"/>
                </a:solidFill>
              </a:rPr>
              <a:pPr defTabSz="914126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12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7"/>
            <a:ext cx="12188825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  <a:endParaRPr kumimoji="0" lang="en-US" sz="2799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201" y="3071723"/>
            <a:ext cx="6726425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270105" y="6121399"/>
            <a:ext cx="364863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</a:t>
            </a:r>
            <a:r>
              <a: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PowerPoint template library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A5CD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2635" y="2633133"/>
            <a:ext cx="2223556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65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1" name="対角する 2 つの角を切り取った四角形 10"/>
          <p:cNvSpPr/>
          <p:nvPr userDrawn="1"/>
        </p:nvSpPr>
        <p:spPr>
          <a:xfrm rot="21226749">
            <a:off x="1033556" y="2151724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対角する 2 つの角を切り取った四角形 6"/>
          <p:cNvSpPr/>
          <p:nvPr userDrawn="1"/>
        </p:nvSpPr>
        <p:spPr>
          <a:xfrm rot="21054230">
            <a:off x="821758" y="2041271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582477" y="2342241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0" y="2799766"/>
            <a:ext cx="829994" cy="56449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560997" y="3467597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84" name="対角する 2 つの角を切り取った四角形 83"/>
          <p:cNvSpPr/>
          <p:nvPr userDrawn="1"/>
        </p:nvSpPr>
        <p:spPr>
          <a:xfrm rot="21226749">
            <a:off x="3375238" y="3078155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5" name="対角する 2 つの角を切り取った四角形 84"/>
          <p:cNvSpPr/>
          <p:nvPr userDrawn="1"/>
        </p:nvSpPr>
        <p:spPr>
          <a:xfrm rot="21054230">
            <a:off x="3163440" y="2967702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6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2924159" y="3268673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7" name="直線コネクタ 86"/>
          <p:cNvCxnSpPr/>
          <p:nvPr userDrawn="1"/>
        </p:nvCxnSpPr>
        <p:spPr>
          <a:xfrm>
            <a:off x="2339377" y="2735705"/>
            <a:ext cx="832299" cy="99049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2902679" y="4394028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90" name="対角する 2 つの角を切り取った四角形 89"/>
          <p:cNvSpPr/>
          <p:nvPr userDrawn="1"/>
        </p:nvSpPr>
        <p:spPr>
          <a:xfrm rot="21226749">
            <a:off x="5651899" y="2431440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1" name="対角する 2 つの角を切り取った四角形 90"/>
          <p:cNvSpPr/>
          <p:nvPr userDrawn="1"/>
        </p:nvSpPr>
        <p:spPr>
          <a:xfrm rot="21054230">
            <a:off x="5440102" y="2320987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2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5200821" y="2621957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3" name="直線コネクタ 92"/>
          <p:cNvCxnSpPr/>
          <p:nvPr userDrawn="1"/>
        </p:nvCxnSpPr>
        <p:spPr>
          <a:xfrm flipV="1">
            <a:off x="4681059" y="3079481"/>
            <a:ext cx="767279" cy="5826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5179341" y="3747313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99" name="対角する 2 つの角を切り取った四角形 98"/>
          <p:cNvSpPr/>
          <p:nvPr userDrawn="1"/>
        </p:nvSpPr>
        <p:spPr>
          <a:xfrm rot="21226749">
            <a:off x="8131760" y="3513597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0" name="対角する 2 つの角を切り取った四角形 99"/>
          <p:cNvSpPr/>
          <p:nvPr userDrawn="1"/>
        </p:nvSpPr>
        <p:spPr>
          <a:xfrm rot="21054230">
            <a:off x="7919963" y="3403143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1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7680682" y="3704114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2" name="直線コネクタ 101"/>
          <p:cNvCxnSpPr/>
          <p:nvPr userDrawn="1"/>
        </p:nvCxnSpPr>
        <p:spPr>
          <a:xfrm>
            <a:off x="6957720" y="3015421"/>
            <a:ext cx="970478" cy="11462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プレースホルダー 22"/>
          <p:cNvSpPr>
            <a:spLocks noGrp="1"/>
          </p:cNvSpPr>
          <p:nvPr>
            <p:ph type="body" sz="quarter" idx="21" hasCustomPrompt="1"/>
          </p:nvPr>
        </p:nvSpPr>
        <p:spPr>
          <a:xfrm>
            <a:off x="7659201" y="4829470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105" name="対角する 2 つの角を切り取った四角形 104"/>
          <p:cNvSpPr/>
          <p:nvPr userDrawn="1"/>
        </p:nvSpPr>
        <p:spPr>
          <a:xfrm rot="21226749">
            <a:off x="10529242" y="3043054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6" name="対角する 2 つの角を切り取った四角形 105"/>
          <p:cNvSpPr/>
          <p:nvPr userDrawn="1"/>
        </p:nvSpPr>
        <p:spPr>
          <a:xfrm rot="21054230">
            <a:off x="10317444" y="2932601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7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10078164" y="3233571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8" name="直線コネクタ 107"/>
          <p:cNvCxnSpPr/>
          <p:nvPr userDrawn="1"/>
        </p:nvCxnSpPr>
        <p:spPr>
          <a:xfrm flipV="1">
            <a:off x="9437581" y="3691096"/>
            <a:ext cx="888099" cy="40648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プレースホルダー 22"/>
          <p:cNvSpPr>
            <a:spLocks noGrp="1"/>
          </p:cNvSpPr>
          <p:nvPr>
            <p:ph type="body" sz="quarter" idx="23" hasCustomPrompt="1"/>
          </p:nvPr>
        </p:nvSpPr>
        <p:spPr>
          <a:xfrm>
            <a:off x="10056683" y="4358927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cxnSp>
        <p:nvCxnSpPr>
          <p:cNvPr id="111" name="直線コネクタ 110"/>
          <p:cNvCxnSpPr/>
          <p:nvPr userDrawn="1"/>
        </p:nvCxnSpPr>
        <p:spPr>
          <a:xfrm>
            <a:off x="11835062" y="3627035"/>
            <a:ext cx="353763" cy="43106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1904" y="3909054"/>
            <a:ext cx="1967877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903496" y="4825707"/>
            <a:ext cx="1967877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183100" y="4165984"/>
            <a:ext cx="1967877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54670" y="5253203"/>
            <a:ext cx="1967877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054254" y="4773149"/>
            <a:ext cx="1967877" cy="1176000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7082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5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7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1" grpId="0" animBg="1"/>
      <p:bldP spid="7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animBg="1"/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animBg="1"/>
      <p:bldP spid="106" grpId="0" animBg="1"/>
      <p:bldP spid="1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23" y="2815869"/>
            <a:ext cx="441572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754" y="2420888"/>
            <a:ext cx="1094955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8996" y="3275880"/>
            <a:ext cx="10943315" cy="1833307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9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7" y="2047784"/>
            <a:ext cx="441572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755" y="1652803"/>
            <a:ext cx="5289466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8996" y="2507795"/>
            <a:ext cx="5283433" cy="2553387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03" y="2893543"/>
            <a:ext cx="4415724" cy="315995"/>
          </a:xfrm>
          <a:prstGeom prst="rect">
            <a:avLst/>
          </a:prstGeom>
        </p:spPr>
      </p:pic>
      <p:sp>
        <p:nvSpPr>
          <p:cNvPr id="10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6286400" y="2498562"/>
            <a:ext cx="5289466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292642" y="3353554"/>
            <a:ext cx="5283433" cy="2553387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815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7" y="1951773"/>
            <a:ext cx="3311793" cy="23699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755" y="1556792"/>
            <a:ext cx="3261274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8996" y="2267768"/>
            <a:ext cx="3257554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07" y="1951773"/>
            <a:ext cx="3311793" cy="236996"/>
          </a:xfrm>
          <a:prstGeom prst="rect">
            <a:avLst/>
          </a:prstGeom>
        </p:spPr>
      </p:pic>
      <p:sp>
        <p:nvSpPr>
          <p:cNvPr id="13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4464304" y="1556792"/>
            <a:ext cx="3261274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470546" y="2267768"/>
            <a:ext cx="3257554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77" y="1951773"/>
            <a:ext cx="3311793" cy="236996"/>
          </a:xfrm>
          <a:prstGeom prst="rect">
            <a:avLst/>
          </a:prstGeom>
        </p:spPr>
      </p:pic>
      <p:sp>
        <p:nvSpPr>
          <p:cNvPr id="16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8302274" y="1556792"/>
            <a:ext cx="3261274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308516" y="2267768"/>
            <a:ext cx="3257554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29" name="図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7" y="4400045"/>
            <a:ext cx="3311793" cy="236996"/>
          </a:xfrm>
          <a:prstGeom prst="rect">
            <a:avLst/>
          </a:prstGeom>
        </p:spPr>
      </p:pic>
      <p:sp>
        <p:nvSpPr>
          <p:cNvPr id="30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622755" y="4005064"/>
            <a:ext cx="3261274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28996" y="4716040"/>
            <a:ext cx="3257554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2" name="図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07" y="4400045"/>
            <a:ext cx="3311793" cy="236996"/>
          </a:xfrm>
          <a:prstGeom prst="rect">
            <a:avLst/>
          </a:prstGeom>
        </p:spPr>
      </p:pic>
      <p:sp>
        <p:nvSpPr>
          <p:cNvPr id="33" name="テキスト プレースホルダー 22"/>
          <p:cNvSpPr>
            <a:spLocks noGrp="1"/>
          </p:cNvSpPr>
          <p:nvPr>
            <p:ph type="body" sz="quarter" idx="21" hasCustomPrompt="1"/>
          </p:nvPr>
        </p:nvSpPr>
        <p:spPr>
          <a:xfrm>
            <a:off x="4464304" y="4005064"/>
            <a:ext cx="3261274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470546" y="4716040"/>
            <a:ext cx="3257554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77" y="4400045"/>
            <a:ext cx="3311793" cy="236996"/>
          </a:xfrm>
          <a:prstGeom prst="rect">
            <a:avLst/>
          </a:prstGeom>
        </p:spPr>
      </p:pic>
      <p:sp>
        <p:nvSpPr>
          <p:cNvPr id="36" name="テキスト プレースホルダー 22"/>
          <p:cNvSpPr>
            <a:spLocks noGrp="1"/>
          </p:cNvSpPr>
          <p:nvPr>
            <p:ph type="body" sz="quarter" idx="23" hasCustomPrompt="1"/>
          </p:nvPr>
        </p:nvSpPr>
        <p:spPr>
          <a:xfrm>
            <a:off x="8302274" y="4005064"/>
            <a:ext cx="3261274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308516" y="4716040"/>
            <a:ext cx="3257554" cy="1497269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9364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3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対角する 2 つの角を切り取った四角形 23"/>
          <p:cNvSpPr/>
          <p:nvPr userDrawn="1"/>
        </p:nvSpPr>
        <p:spPr>
          <a:xfrm rot="163596">
            <a:off x="926532" y="1464386"/>
            <a:ext cx="2925605" cy="1522908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3950666" y="1556792"/>
            <a:ext cx="6432528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956908" y="2036846"/>
            <a:ext cx="6426586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5" name="対角する 2 つの角を切り取った四角形 14"/>
          <p:cNvSpPr/>
          <p:nvPr userDrawn="1"/>
        </p:nvSpPr>
        <p:spPr>
          <a:xfrm rot="21054230">
            <a:off x="724816" y="1586493"/>
            <a:ext cx="2925605" cy="152290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803319" y="1462061"/>
            <a:ext cx="2993012" cy="155763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対角する 2 つの角を切り取った四角形 24"/>
          <p:cNvSpPr/>
          <p:nvPr userDrawn="1"/>
        </p:nvSpPr>
        <p:spPr>
          <a:xfrm rot="163596">
            <a:off x="8228085" y="3105813"/>
            <a:ext cx="2925605" cy="1522908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7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1407284" y="3198219"/>
            <a:ext cx="6432528" cy="537163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413526" y="3678273"/>
            <a:ext cx="6426586" cy="921205"/>
          </a:xfrm>
        </p:spPr>
        <p:txBody>
          <a:bodyPr>
            <a:normAutofit/>
          </a:bodyPr>
          <a:lstStyle>
            <a:lvl1pPr algn="r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対角する 2 つの角を切り取った四角形 28"/>
          <p:cNvSpPr/>
          <p:nvPr userDrawn="1"/>
        </p:nvSpPr>
        <p:spPr>
          <a:xfrm rot="21054230">
            <a:off x="8026369" y="3227919"/>
            <a:ext cx="2925605" cy="152290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 rot="21432298">
            <a:off x="8104872" y="3103488"/>
            <a:ext cx="2993012" cy="155763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1" name="対角する 2 つの角を切り取った四角形 30"/>
          <p:cNvSpPr/>
          <p:nvPr userDrawn="1"/>
        </p:nvSpPr>
        <p:spPr>
          <a:xfrm rot="163596">
            <a:off x="2078460" y="4785999"/>
            <a:ext cx="2925605" cy="1522908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3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5100849" y="4878405"/>
            <a:ext cx="6432528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107091" y="5358459"/>
            <a:ext cx="6426586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対角する 2 つの角を切り取った四角形 34"/>
          <p:cNvSpPr/>
          <p:nvPr userDrawn="1"/>
        </p:nvSpPr>
        <p:spPr>
          <a:xfrm rot="21054230">
            <a:off x="1876743" y="4908106"/>
            <a:ext cx="2925605" cy="152290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 rot="21432298">
            <a:off x="1955247" y="4783675"/>
            <a:ext cx="2993012" cy="155763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07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5" grpId="0" animBg="1"/>
      <p:bldP spid="16" grpId="0" animBg="1"/>
      <p:bldP spid="25" grpId="0" animBg="1"/>
      <p:bldP spid="2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7" y="1894664"/>
            <a:ext cx="441572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755" y="1499683"/>
            <a:ext cx="830972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8996" y="2219763"/>
            <a:ext cx="8756331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66" y="3478840"/>
            <a:ext cx="4415724" cy="315995"/>
          </a:xfrm>
          <a:prstGeom prst="rect">
            <a:avLst/>
          </a:prstGeom>
        </p:spPr>
      </p:pic>
      <p:sp>
        <p:nvSpPr>
          <p:cNvPr id="13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1747563" y="3083859"/>
            <a:ext cx="830972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753805" y="3803939"/>
            <a:ext cx="8756331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66" y="5063016"/>
            <a:ext cx="4415724" cy="315995"/>
          </a:xfrm>
          <a:prstGeom prst="rect">
            <a:avLst/>
          </a:prstGeom>
        </p:spPr>
      </p:pic>
      <p:sp>
        <p:nvSpPr>
          <p:cNvPr id="19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3016363" y="4668035"/>
            <a:ext cx="830972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022604" y="5388115"/>
            <a:ext cx="8756331" cy="92120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8106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50"/>
                            </p:stCondLst>
                            <p:childTnLst>
                              <p:par>
                                <p:cTn id="4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1" name="対角する 2 つの角を切り取った四角形 10"/>
          <p:cNvSpPr/>
          <p:nvPr userDrawn="1"/>
        </p:nvSpPr>
        <p:spPr>
          <a:xfrm rot="21226749">
            <a:off x="1033556" y="2151724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7" name="対角する 2 つの角を切り取った四角形 6"/>
          <p:cNvSpPr/>
          <p:nvPr userDrawn="1"/>
        </p:nvSpPr>
        <p:spPr>
          <a:xfrm rot="21054230">
            <a:off x="821758" y="2041271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2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582477" y="2342241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0" y="2799766"/>
            <a:ext cx="829994" cy="56449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560997" y="3467597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84" name="対角する 2 つの角を切り取った四角形 83"/>
          <p:cNvSpPr/>
          <p:nvPr userDrawn="1"/>
        </p:nvSpPr>
        <p:spPr>
          <a:xfrm rot="21226749">
            <a:off x="3375238" y="3078155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85" name="対角する 2 つの角を切り取った四角形 84"/>
          <p:cNvSpPr/>
          <p:nvPr userDrawn="1"/>
        </p:nvSpPr>
        <p:spPr>
          <a:xfrm rot="21054230">
            <a:off x="3163440" y="2967702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86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2924159" y="3268673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7" name="直線コネクタ 86"/>
          <p:cNvCxnSpPr/>
          <p:nvPr userDrawn="1"/>
        </p:nvCxnSpPr>
        <p:spPr>
          <a:xfrm>
            <a:off x="2339377" y="2735705"/>
            <a:ext cx="832299" cy="99049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2902679" y="4394028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90" name="対角する 2 つの角を切り取った四角形 89"/>
          <p:cNvSpPr/>
          <p:nvPr userDrawn="1"/>
        </p:nvSpPr>
        <p:spPr>
          <a:xfrm rot="21226749">
            <a:off x="5651899" y="2431440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91" name="対角する 2 つの角を切り取った四角形 90"/>
          <p:cNvSpPr/>
          <p:nvPr userDrawn="1"/>
        </p:nvSpPr>
        <p:spPr>
          <a:xfrm rot="21054230">
            <a:off x="5440102" y="2320987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92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5200821" y="2621957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3" name="直線コネクタ 92"/>
          <p:cNvCxnSpPr/>
          <p:nvPr userDrawn="1"/>
        </p:nvCxnSpPr>
        <p:spPr>
          <a:xfrm flipV="1">
            <a:off x="4681059" y="3079481"/>
            <a:ext cx="767279" cy="5826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5179341" y="3747313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99" name="対角する 2 つの角を切り取った四角形 98"/>
          <p:cNvSpPr/>
          <p:nvPr userDrawn="1"/>
        </p:nvSpPr>
        <p:spPr>
          <a:xfrm rot="21226749">
            <a:off x="8131760" y="3513597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00" name="対角する 2 つの角を切り取った四角形 99"/>
          <p:cNvSpPr/>
          <p:nvPr userDrawn="1"/>
        </p:nvSpPr>
        <p:spPr>
          <a:xfrm rot="21054230">
            <a:off x="7919963" y="3403143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01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7680682" y="3704114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2" name="直線コネクタ 101"/>
          <p:cNvCxnSpPr/>
          <p:nvPr userDrawn="1"/>
        </p:nvCxnSpPr>
        <p:spPr>
          <a:xfrm>
            <a:off x="6957720" y="3015421"/>
            <a:ext cx="970478" cy="11462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プレースホルダー 22"/>
          <p:cNvSpPr>
            <a:spLocks noGrp="1"/>
          </p:cNvSpPr>
          <p:nvPr>
            <p:ph type="body" sz="quarter" idx="21" hasCustomPrompt="1"/>
          </p:nvPr>
        </p:nvSpPr>
        <p:spPr>
          <a:xfrm>
            <a:off x="7659201" y="4829470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105" name="対角する 2 つの角を切り取った四角形 104"/>
          <p:cNvSpPr/>
          <p:nvPr userDrawn="1"/>
        </p:nvSpPr>
        <p:spPr>
          <a:xfrm rot="21226749">
            <a:off x="10529242" y="3043054"/>
            <a:ext cx="1309677" cy="1309904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06" name="対角する 2 つの角を切り取った四角形 105"/>
          <p:cNvSpPr/>
          <p:nvPr userDrawn="1"/>
        </p:nvSpPr>
        <p:spPr>
          <a:xfrm rot="21054230">
            <a:off x="10317444" y="2932601"/>
            <a:ext cx="1309677" cy="1309904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07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10078164" y="3233571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8" name="直線コネクタ 107"/>
          <p:cNvCxnSpPr/>
          <p:nvPr userDrawn="1"/>
        </p:nvCxnSpPr>
        <p:spPr>
          <a:xfrm flipV="1">
            <a:off x="9437581" y="3691096"/>
            <a:ext cx="888099" cy="40648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プレースホルダー 22"/>
          <p:cNvSpPr>
            <a:spLocks noGrp="1"/>
          </p:cNvSpPr>
          <p:nvPr>
            <p:ph type="body" sz="quarter" idx="23" hasCustomPrompt="1"/>
          </p:nvPr>
        </p:nvSpPr>
        <p:spPr>
          <a:xfrm>
            <a:off x="10056683" y="4358927"/>
            <a:ext cx="1989357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cxnSp>
        <p:nvCxnSpPr>
          <p:cNvPr id="111" name="直線コネクタ 110"/>
          <p:cNvCxnSpPr/>
          <p:nvPr userDrawn="1"/>
        </p:nvCxnSpPr>
        <p:spPr>
          <a:xfrm>
            <a:off x="11835062" y="3627035"/>
            <a:ext cx="353763" cy="43106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1904" y="3909054"/>
            <a:ext cx="1967877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903496" y="4825707"/>
            <a:ext cx="1967877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183100" y="4165984"/>
            <a:ext cx="1967877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54670" y="5253203"/>
            <a:ext cx="1967877" cy="1183229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054254" y="4773149"/>
            <a:ext cx="1967877" cy="1176000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45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5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7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1" grpId="0" animBg="1"/>
      <p:bldP spid="7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animBg="1"/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animBg="1"/>
      <p:bldP spid="106" grpId="0" animBg="1"/>
      <p:bldP spid="1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対角する 2 つの角を切り取った四角形 11"/>
          <p:cNvSpPr/>
          <p:nvPr userDrawn="1"/>
        </p:nvSpPr>
        <p:spPr>
          <a:xfrm rot="21226749">
            <a:off x="1726643" y="2011435"/>
            <a:ext cx="1872739" cy="187306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3" name="対角する 2 つの角を切り取った四角形 12"/>
          <p:cNvSpPr/>
          <p:nvPr userDrawn="1"/>
        </p:nvSpPr>
        <p:spPr>
          <a:xfrm rot="21054230">
            <a:off x="1526963" y="1885095"/>
            <a:ext cx="1872739" cy="187306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4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1534697" y="2474267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KEYWORD</a:t>
            </a:r>
          </a:p>
        </p:txBody>
      </p:sp>
      <p:sp>
        <p:nvSpPr>
          <p:cNvPr id="15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03805" y="4088794"/>
            <a:ext cx="3167802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94712" y="4530251"/>
            <a:ext cx="3176894" cy="149103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対角する 2 つの角を切り取った四角形 16"/>
          <p:cNvSpPr/>
          <p:nvPr userDrawn="1"/>
        </p:nvSpPr>
        <p:spPr>
          <a:xfrm rot="21226749">
            <a:off x="5285461" y="2011435"/>
            <a:ext cx="1872739" cy="187306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8" name="対角する 2 つの角を切り取った四角形 17"/>
          <p:cNvSpPr/>
          <p:nvPr userDrawn="1"/>
        </p:nvSpPr>
        <p:spPr>
          <a:xfrm rot="21054230">
            <a:off x="5085781" y="1885095"/>
            <a:ext cx="1872739" cy="187306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9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5093515" y="2474267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KEYWORD</a:t>
            </a:r>
          </a:p>
        </p:txBody>
      </p:sp>
      <p:sp>
        <p:nvSpPr>
          <p:cNvPr id="20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4862623" y="4088794"/>
            <a:ext cx="3167802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853530" y="4530251"/>
            <a:ext cx="3176894" cy="149103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4" name="対角する 2 つの角を切り取った四角形 23"/>
          <p:cNvSpPr/>
          <p:nvPr userDrawn="1"/>
        </p:nvSpPr>
        <p:spPr>
          <a:xfrm rot="21226749">
            <a:off x="8821106" y="2011435"/>
            <a:ext cx="1872739" cy="187306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5" name="対角する 2 つの角を切り取った四角形 24"/>
          <p:cNvSpPr/>
          <p:nvPr userDrawn="1"/>
        </p:nvSpPr>
        <p:spPr>
          <a:xfrm rot="21054230">
            <a:off x="8621426" y="1885095"/>
            <a:ext cx="1872739" cy="187306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6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8629160" y="2474267"/>
            <a:ext cx="196787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KEYWORD</a:t>
            </a:r>
          </a:p>
        </p:txBody>
      </p:sp>
      <p:sp>
        <p:nvSpPr>
          <p:cNvPr id="27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8398268" y="4088794"/>
            <a:ext cx="3167802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389175" y="4530251"/>
            <a:ext cx="3176894" cy="149103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9436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2" grpId="0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ひし形 36"/>
          <p:cNvSpPr/>
          <p:nvPr userDrawn="1"/>
        </p:nvSpPr>
        <p:spPr>
          <a:xfrm>
            <a:off x="2350646" y="1412776"/>
            <a:ext cx="1775889" cy="1776197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6" name="ひし形 35"/>
          <p:cNvSpPr/>
          <p:nvPr userDrawn="1"/>
        </p:nvSpPr>
        <p:spPr>
          <a:xfrm>
            <a:off x="2365732" y="4341102"/>
            <a:ext cx="1775889" cy="1776197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5" name="ひし形 34"/>
          <p:cNvSpPr/>
          <p:nvPr userDrawn="1"/>
        </p:nvSpPr>
        <p:spPr>
          <a:xfrm>
            <a:off x="3790556" y="2872368"/>
            <a:ext cx="1775889" cy="1776197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3" name="ひし形 32"/>
          <p:cNvSpPr/>
          <p:nvPr userDrawn="1"/>
        </p:nvSpPr>
        <p:spPr>
          <a:xfrm>
            <a:off x="910736" y="2872368"/>
            <a:ext cx="1775889" cy="1776197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4" name="ひし形 3"/>
          <p:cNvSpPr/>
          <p:nvPr userDrawn="1"/>
        </p:nvSpPr>
        <p:spPr>
          <a:xfrm>
            <a:off x="2350646" y="1576224"/>
            <a:ext cx="1775889" cy="1776197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0" name="ひし形 29"/>
          <p:cNvSpPr/>
          <p:nvPr userDrawn="1"/>
        </p:nvSpPr>
        <p:spPr>
          <a:xfrm>
            <a:off x="1076516" y="2872368"/>
            <a:ext cx="1775889" cy="1776197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1" name="ひし形 30"/>
          <p:cNvSpPr/>
          <p:nvPr userDrawn="1"/>
        </p:nvSpPr>
        <p:spPr>
          <a:xfrm>
            <a:off x="2363791" y="4168512"/>
            <a:ext cx="1775889" cy="1776197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2" name="ひし形 31"/>
          <p:cNvSpPr/>
          <p:nvPr userDrawn="1"/>
        </p:nvSpPr>
        <p:spPr>
          <a:xfrm>
            <a:off x="3620357" y="2876939"/>
            <a:ext cx="1775889" cy="1776197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6" name="右矢印 5"/>
          <p:cNvSpPr/>
          <p:nvPr userDrawn="1"/>
        </p:nvSpPr>
        <p:spPr>
          <a:xfrm rot="2700000">
            <a:off x="3717040" y="2928776"/>
            <a:ext cx="328464" cy="407974"/>
          </a:xfrm>
          <a:prstGeom prst="rightArrow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8" name="右矢印 37"/>
          <p:cNvSpPr/>
          <p:nvPr userDrawn="1"/>
        </p:nvSpPr>
        <p:spPr>
          <a:xfrm rot="8100000">
            <a:off x="3701981" y="4212720"/>
            <a:ext cx="328407" cy="408045"/>
          </a:xfrm>
          <a:prstGeom prst="rightArrow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9" name="右矢印 38"/>
          <p:cNvSpPr/>
          <p:nvPr userDrawn="1"/>
        </p:nvSpPr>
        <p:spPr>
          <a:xfrm rot="13500000">
            <a:off x="2454031" y="4196836"/>
            <a:ext cx="328464" cy="407974"/>
          </a:xfrm>
          <a:prstGeom prst="rightArrow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40" name="右矢印 39"/>
          <p:cNvSpPr/>
          <p:nvPr userDrawn="1"/>
        </p:nvSpPr>
        <p:spPr>
          <a:xfrm rot="18900000">
            <a:off x="2454059" y="2916576"/>
            <a:ext cx="328407" cy="408045"/>
          </a:xfrm>
          <a:prstGeom prst="rightArrow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41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94637" y="2036845"/>
            <a:ext cx="1487907" cy="720080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3838553" y="3380995"/>
            <a:ext cx="1487907" cy="720080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3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2494637" y="4773149"/>
            <a:ext cx="1487907" cy="720080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1102724" y="3380995"/>
            <a:ext cx="1487907" cy="720080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48" name="図 4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1" y="2804931"/>
            <a:ext cx="4415724" cy="315995"/>
          </a:xfrm>
          <a:prstGeom prst="rect">
            <a:avLst/>
          </a:prstGeom>
        </p:spPr>
      </p:pic>
      <p:sp>
        <p:nvSpPr>
          <p:cNvPr id="4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0406" y="3199263"/>
            <a:ext cx="5615649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0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406" y="2468893"/>
            <a:ext cx="556765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696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2" presetClass="entr" presetSubtype="6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6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250"/>
                            </p:stCondLst>
                            <p:childTnLst>
                              <p:par>
                                <p:cTn id="85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750"/>
                            </p:stCondLst>
                            <p:childTnLst>
                              <p:par>
                                <p:cTn id="90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5" grpId="0" animBg="1"/>
      <p:bldP spid="33" grpId="0" animBg="1"/>
      <p:bldP spid="5" grpId="0"/>
      <p:bldP spid="2" grpId="0"/>
      <p:bldP spid="4" grpId="0" animBg="1"/>
      <p:bldP spid="30" grpId="0" animBg="1"/>
      <p:bldP spid="31" grpId="0" animBg="1"/>
      <p:bldP spid="32" grpId="0" animBg="1"/>
      <p:bldP spid="6" grpId="0" animBg="1"/>
      <p:bldP spid="38" grpId="0" animBg="1"/>
      <p:bldP spid="39" grpId="0" animBg="1"/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9" name="直角三角形 8"/>
          <p:cNvSpPr/>
          <p:nvPr userDrawn="1"/>
        </p:nvSpPr>
        <p:spPr>
          <a:xfrm rot="5400000">
            <a:off x="3880083" y="1646718"/>
            <a:ext cx="2215051" cy="2214666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7" name="直角三角形 26"/>
          <p:cNvSpPr>
            <a:spLocks/>
          </p:cNvSpPr>
          <p:nvPr userDrawn="1"/>
        </p:nvSpPr>
        <p:spPr>
          <a:xfrm rot="10800000">
            <a:off x="6087459" y="1645848"/>
            <a:ext cx="2214815" cy="2215200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8" name="直角三角形 27"/>
          <p:cNvSpPr>
            <a:spLocks/>
          </p:cNvSpPr>
          <p:nvPr userDrawn="1"/>
        </p:nvSpPr>
        <p:spPr>
          <a:xfrm>
            <a:off x="3880276" y="3854093"/>
            <a:ext cx="2214815" cy="2215200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9" name="直角三角形 28"/>
          <p:cNvSpPr>
            <a:spLocks/>
          </p:cNvSpPr>
          <p:nvPr userDrawn="1"/>
        </p:nvSpPr>
        <p:spPr>
          <a:xfrm rot="16200000">
            <a:off x="6087266" y="3854286"/>
            <a:ext cx="2215200" cy="2214815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4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4846490" y="3284984"/>
            <a:ext cx="2495844" cy="1008112"/>
          </a:xfrm>
        </p:spPr>
        <p:txBody>
          <a:bodyPr anchor="ctr">
            <a:noAutofit/>
          </a:bodyPr>
          <a:lstStyle>
            <a:lvl1pPr algn="ctr">
              <a:defRPr sz="9999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テキスト プレースホルダー 22"/>
          <p:cNvSpPr>
            <a:spLocks noGrp="1"/>
          </p:cNvSpPr>
          <p:nvPr>
            <p:ph type="body" sz="quarter" idx="14" hasCustomPrompt="1"/>
          </p:nvPr>
        </p:nvSpPr>
        <p:spPr>
          <a:xfrm>
            <a:off x="3982545" y="1796819"/>
            <a:ext cx="597686" cy="1008112"/>
          </a:xfrm>
        </p:spPr>
        <p:txBody>
          <a:bodyPr anchor="ctr">
            <a:noAutofit/>
          </a:bodyPr>
          <a:lstStyle>
            <a:lvl1pPr algn="ctr">
              <a:defRPr sz="9999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</a:t>
            </a:r>
          </a:p>
        </p:txBody>
      </p:sp>
      <p:sp>
        <p:nvSpPr>
          <p:cNvPr id="46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7560597" y="1796819"/>
            <a:ext cx="597686" cy="1008112"/>
          </a:xfrm>
        </p:spPr>
        <p:txBody>
          <a:bodyPr anchor="ctr">
            <a:noAutofit/>
          </a:bodyPr>
          <a:lstStyle>
            <a:lvl1pPr algn="ctr">
              <a:defRPr sz="9999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</a:t>
            </a:r>
          </a:p>
        </p:txBody>
      </p:sp>
      <p:sp>
        <p:nvSpPr>
          <p:cNvPr id="47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3982545" y="4917165"/>
            <a:ext cx="597686" cy="1008112"/>
          </a:xfrm>
        </p:spPr>
        <p:txBody>
          <a:bodyPr anchor="ctr">
            <a:noAutofit/>
          </a:bodyPr>
          <a:lstStyle>
            <a:lvl1pPr algn="ctr">
              <a:defRPr sz="9999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</a:t>
            </a:r>
          </a:p>
        </p:txBody>
      </p:sp>
      <p:sp>
        <p:nvSpPr>
          <p:cNvPr id="51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7560597" y="4917165"/>
            <a:ext cx="597686" cy="1008112"/>
          </a:xfrm>
        </p:spPr>
        <p:txBody>
          <a:bodyPr anchor="ctr">
            <a:noAutofit/>
          </a:bodyPr>
          <a:lstStyle>
            <a:lvl1pPr algn="ctr">
              <a:defRPr sz="9999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cxnSp>
        <p:nvCxnSpPr>
          <p:cNvPr id="11" name="直線コネクタ 10"/>
          <p:cNvCxnSpPr/>
          <p:nvPr userDrawn="1"/>
        </p:nvCxnSpPr>
        <p:spPr>
          <a:xfrm flipH="1">
            <a:off x="526760" y="2228867"/>
            <a:ext cx="3353515" cy="0"/>
          </a:xfrm>
          <a:prstGeom prst="line">
            <a:avLst/>
          </a:prstGeom>
          <a:ln w="28575">
            <a:solidFill>
              <a:srgbClr val="02B8AD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498695" y="1748813"/>
            <a:ext cx="3336699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04936" y="2228867"/>
            <a:ext cx="3333617" cy="1440160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54" name="直線コネクタ 53"/>
          <p:cNvCxnSpPr/>
          <p:nvPr userDrawn="1"/>
        </p:nvCxnSpPr>
        <p:spPr>
          <a:xfrm flipH="1">
            <a:off x="8302558" y="2228867"/>
            <a:ext cx="3519330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8337755" y="1748813"/>
            <a:ext cx="3336699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343996" y="2228867"/>
            <a:ext cx="3333617" cy="1440160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61" name="直線コネクタ 60"/>
          <p:cNvCxnSpPr/>
          <p:nvPr userDrawn="1"/>
        </p:nvCxnSpPr>
        <p:spPr>
          <a:xfrm flipH="1">
            <a:off x="521973" y="4437112"/>
            <a:ext cx="3353515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493907" y="3957059"/>
            <a:ext cx="3336699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00148" y="4437112"/>
            <a:ext cx="3333617" cy="1440160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cxnSp>
        <p:nvCxnSpPr>
          <p:cNvPr id="64" name="直線コネクタ 63"/>
          <p:cNvCxnSpPr/>
          <p:nvPr userDrawn="1"/>
        </p:nvCxnSpPr>
        <p:spPr>
          <a:xfrm flipH="1">
            <a:off x="8302274" y="4437112"/>
            <a:ext cx="3519330" cy="0"/>
          </a:xfrm>
          <a:prstGeom prst="line">
            <a:avLst/>
          </a:prstGeom>
          <a:ln w="28575">
            <a:solidFill>
              <a:srgbClr val="02B8AD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プレースホルダー 22"/>
          <p:cNvSpPr>
            <a:spLocks noGrp="1"/>
          </p:cNvSpPr>
          <p:nvPr>
            <p:ph type="body" sz="quarter" idx="24" hasCustomPrompt="1"/>
          </p:nvPr>
        </p:nvSpPr>
        <p:spPr>
          <a:xfrm>
            <a:off x="8322205" y="3957059"/>
            <a:ext cx="3336699" cy="53716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328447" y="4437112"/>
            <a:ext cx="3333617" cy="1440160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7952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5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15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9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40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1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650"/>
                            </p:stCondLst>
                            <p:childTnLst>
                              <p:par>
                                <p:cTn id="8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4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9" grpId="0" animBg="1"/>
      <p:bldP spid="27" grpId="0" animBg="1"/>
      <p:bldP spid="28" grpId="0" animBg="1"/>
      <p:bldP spid="29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8" y="1940835"/>
            <a:ext cx="7151551" cy="4023447"/>
          </a:xfrm>
          <a:prstGeom prst="rect">
            <a:avLst/>
          </a:prstGeom>
        </p:spPr>
      </p:pic>
      <p:sp>
        <p:nvSpPr>
          <p:cNvPr id="11" name="直角三角形 10"/>
          <p:cNvSpPr/>
          <p:nvPr userDrawn="1"/>
        </p:nvSpPr>
        <p:spPr>
          <a:xfrm rot="10800000">
            <a:off x="1064747" y="2938926"/>
            <a:ext cx="373956" cy="374021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9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2739" y="2276872"/>
            <a:ext cx="7679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4" name="直角三角形 33"/>
          <p:cNvSpPr/>
          <p:nvPr userDrawn="1"/>
        </p:nvSpPr>
        <p:spPr>
          <a:xfrm rot="10800000">
            <a:off x="1966671" y="4341102"/>
            <a:ext cx="373956" cy="374021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45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1764663" y="3679048"/>
            <a:ext cx="7679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6" name="直角三角形 45"/>
          <p:cNvSpPr/>
          <p:nvPr userDrawn="1"/>
        </p:nvSpPr>
        <p:spPr>
          <a:xfrm rot="10800000">
            <a:off x="3646566" y="2722203"/>
            <a:ext cx="373956" cy="374021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47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3444558" y="2060149"/>
            <a:ext cx="7679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1" name="直角三角形 50"/>
          <p:cNvSpPr/>
          <p:nvPr userDrawn="1"/>
        </p:nvSpPr>
        <p:spPr>
          <a:xfrm rot="10800000">
            <a:off x="3776578" y="3992123"/>
            <a:ext cx="373956" cy="374021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2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3574570" y="3330069"/>
            <a:ext cx="7679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直角三角形 52"/>
          <p:cNvSpPr/>
          <p:nvPr userDrawn="1"/>
        </p:nvSpPr>
        <p:spPr>
          <a:xfrm rot="10800000">
            <a:off x="5424902" y="2967940"/>
            <a:ext cx="373956" cy="374021"/>
          </a:xfrm>
          <a:prstGeom prst="rtTriangle">
            <a:avLst/>
          </a:prstGeom>
          <a:solidFill>
            <a:srgbClr val="02B8AD">
              <a:alpha val="40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4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5222894" y="2305886"/>
            <a:ext cx="7679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直角三角形 54"/>
          <p:cNvSpPr/>
          <p:nvPr userDrawn="1"/>
        </p:nvSpPr>
        <p:spPr>
          <a:xfrm rot="10800000">
            <a:off x="6313500" y="4686908"/>
            <a:ext cx="373956" cy="374021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6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6111492" y="4024855"/>
            <a:ext cx="76795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pic>
        <p:nvPicPr>
          <p:cNvPr id="57" name="図 5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40" y="2804931"/>
            <a:ext cx="4415724" cy="315995"/>
          </a:xfrm>
          <a:prstGeom prst="rect">
            <a:avLst/>
          </a:prstGeom>
        </p:spPr>
      </p:pic>
      <p:sp>
        <p:nvSpPr>
          <p:cNvPr id="5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341805" y="3199263"/>
            <a:ext cx="4464250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9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7341805" y="2468893"/>
            <a:ext cx="4426094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249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0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1" grpId="0" animBg="1"/>
      <p:bldP spid="2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4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animBg="1"/>
      <p:bldP spid="5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ひし形 27"/>
          <p:cNvSpPr/>
          <p:nvPr userDrawn="1"/>
        </p:nvSpPr>
        <p:spPr>
          <a:xfrm>
            <a:off x="1631469" y="2900941"/>
            <a:ext cx="527967" cy="528059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4" name="ひし形 3"/>
          <p:cNvSpPr/>
          <p:nvPr userDrawn="1"/>
        </p:nvSpPr>
        <p:spPr>
          <a:xfrm>
            <a:off x="1703464" y="2972949"/>
            <a:ext cx="383976" cy="384043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cxnSp>
        <p:nvCxnSpPr>
          <p:cNvPr id="9" name="直線コネクタ 8"/>
          <p:cNvCxnSpPr>
            <a:stCxn id="4" idx="3"/>
          </p:cNvCxnSpPr>
          <p:nvPr userDrawn="1"/>
        </p:nvCxnSpPr>
        <p:spPr>
          <a:xfrm>
            <a:off x="2087440" y="3164971"/>
            <a:ext cx="2423071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911514" y="2156859"/>
            <a:ext cx="1967877" cy="720080"/>
          </a:xfrm>
        </p:spPr>
        <p:txBody>
          <a:bodyPr anchor="ctr">
            <a:noAutofit/>
          </a:bodyPr>
          <a:lstStyle>
            <a:lvl1pPr algn="ctr">
              <a:defRPr sz="6399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02485" y="3573016"/>
            <a:ext cx="2612108" cy="480053"/>
          </a:xfrm>
        </p:spPr>
        <p:txBody>
          <a:bodyPr anchor="ctr">
            <a:normAutofit/>
          </a:bodyPr>
          <a:lstStyle>
            <a:lvl1pPr algn="ctr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3392" y="4014473"/>
            <a:ext cx="2619605" cy="1526762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8" name="ひし形 47"/>
          <p:cNvSpPr/>
          <p:nvPr userDrawn="1"/>
        </p:nvSpPr>
        <p:spPr>
          <a:xfrm>
            <a:off x="4444657" y="2900941"/>
            <a:ext cx="527967" cy="528059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49" name="ひし形 48"/>
          <p:cNvSpPr/>
          <p:nvPr userDrawn="1"/>
        </p:nvSpPr>
        <p:spPr>
          <a:xfrm>
            <a:off x="4516653" y="2973600"/>
            <a:ext cx="383976" cy="384043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cxnSp>
        <p:nvCxnSpPr>
          <p:cNvPr id="50" name="直線コネクタ 49"/>
          <p:cNvCxnSpPr>
            <a:stCxn id="49" idx="3"/>
            <a:endCxn id="55" idx="1"/>
          </p:cNvCxnSpPr>
          <p:nvPr userDrawn="1"/>
        </p:nvCxnSpPr>
        <p:spPr>
          <a:xfrm>
            <a:off x="4900629" y="3165621"/>
            <a:ext cx="2399850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3724702" y="2156859"/>
            <a:ext cx="1967877" cy="720080"/>
          </a:xfrm>
        </p:spPr>
        <p:txBody>
          <a:bodyPr anchor="ctr">
            <a:noAutofit/>
          </a:bodyPr>
          <a:lstStyle>
            <a:lvl1pPr algn="ctr">
              <a:defRPr sz="6399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3415673" y="3573016"/>
            <a:ext cx="2612108" cy="480053"/>
          </a:xfrm>
        </p:spPr>
        <p:txBody>
          <a:bodyPr anchor="ctr">
            <a:normAutofit/>
          </a:bodyPr>
          <a:lstStyle>
            <a:lvl1pPr algn="ctr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06580" y="4014473"/>
            <a:ext cx="2619605" cy="1526762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4" name="ひし形 53"/>
          <p:cNvSpPr/>
          <p:nvPr userDrawn="1"/>
        </p:nvSpPr>
        <p:spPr>
          <a:xfrm>
            <a:off x="7228483" y="2900941"/>
            <a:ext cx="527967" cy="528059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5" name="ひし形 54"/>
          <p:cNvSpPr/>
          <p:nvPr userDrawn="1"/>
        </p:nvSpPr>
        <p:spPr>
          <a:xfrm>
            <a:off x="7300479" y="2973600"/>
            <a:ext cx="383976" cy="384043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cxnSp>
        <p:nvCxnSpPr>
          <p:cNvPr id="56" name="直線コネクタ 55"/>
          <p:cNvCxnSpPr>
            <a:stCxn id="55" idx="3"/>
            <a:endCxn id="61" idx="1"/>
          </p:cNvCxnSpPr>
          <p:nvPr userDrawn="1"/>
        </p:nvCxnSpPr>
        <p:spPr>
          <a:xfrm>
            <a:off x="7684455" y="3165621"/>
            <a:ext cx="2418484" cy="0"/>
          </a:xfrm>
          <a:prstGeom prst="line">
            <a:avLst/>
          </a:prstGeom>
          <a:ln w="28575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6508528" y="2156859"/>
            <a:ext cx="1967877" cy="720080"/>
          </a:xfrm>
        </p:spPr>
        <p:txBody>
          <a:bodyPr anchor="ctr">
            <a:noAutofit/>
          </a:bodyPr>
          <a:lstStyle>
            <a:lvl1pPr algn="ctr">
              <a:defRPr sz="6399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6199499" y="3573016"/>
            <a:ext cx="2612108" cy="480053"/>
          </a:xfrm>
        </p:spPr>
        <p:txBody>
          <a:bodyPr anchor="ctr">
            <a:normAutofit/>
          </a:bodyPr>
          <a:lstStyle>
            <a:lvl1pPr algn="ctr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190406" y="4014473"/>
            <a:ext cx="2619605" cy="1526762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0" name="ひし形 59"/>
          <p:cNvSpPr/>
          <p:nvPr userDrawn="1"/>
        </p:nvSpPr>
        <p:spPr>
          <a:xfrm>
            <a:off x="10030943" y="2891533"/>
            <a:ext cx="527967" cy="528059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61" name="ひし形 60"/>
          <p:cNvSpPr/>
          <p:nvPr userDrawn="1"/>
        </p:nvSpPr>
        <p:spPr>
          <a:xfrm>
            <a:off x="10102939" y="2973600"/>
            <a:ext cx="383976" cy="384043"/>
          </a:xfrm>
          <a:prstGeom prst="diamond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62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9310988" y="2147450"/>
            <a:ext cx="1967877" cy="720080"/>
          </a:xfrm>
        </p:spPr>
        <p:txBody>
          <a:bodyPr anchor="ctr">
            <a:noAutofit/>
          </a:bodyPr>
          <a:lstStyle>
            <a:lvl1pPr algn="ctr">
              <a:defRPr sz="6399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テキスト プレースホルダー 22"/>
          <p:cNvSpPr>
            <a:spLocks noGrp="1"/>
          </p:cNvSpPr>
          <p:nvPr>
            <p:ph type="body" sz="quarter" idx="23" hasCustomPrompt="1"/>
          </p:nvPr>
        </p:nvSpPr>
        <p:spPr>
          <a:xfrm>
            <a:off x="9001959" y="3563608"/>
            <a:ext cx="2612108" cy="480053"/>
          </a:xfrm>
        </p:spPr>
        <p:txBody>
          <a:bodyPr anchor="ctr">
            <a:normAutofit/>
          </a:bodyPr>
          <a:lstStyle>
            <a:lvl1pPr algn="ctr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92866" y="4005064"/>
            <a:ext cx="2619605" cy="1526762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8804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7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50"/>
                            </p:stCondLst>
                            <p:childTnLst>
                              <p:par>
                                <p:cTn id="1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/>
      <p:bldP spid="2" grpId="0"/>
      <p:bldP spid="4" grpId="0" animBg="1"/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animBg="1"/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7" name="対角する 2 つの角を切り取った四角形 26"/>
          <p:cNvSpPr/>
          <p:nvPr userDrawn="1"/>
        </p:nvSpPr>
        <p:spPr>
          <a:xfrm rot="21226749">
            <a:off x="5259183" y="1583405"/>
            <a:ext cx="620550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8" name="対角する 2 つの角を切り取った四角形 27"/>
          <p:cNvSpPr/>
          <p:nvPr userDrawn="1"/>
        </p:nvSpPr>
        <p:spPr>
          <a:xfrm rot="21054230">
            <a:off x="5133158" y="1505940"/>
            <a:ext cx="620550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9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5095579" y="1467778"/>
            <a:ext cx="76243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1528" y="1478079"/>
            <a:ext cx="5702539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1" name="対角する 2 つの角を切り取った四角形 50"/>
          <p:cNvSpPr/>
          <p:nvPr userDrawn="1"/>
        </p:nvSpPr>
        <p:spPr>
          <a:xfrm rot="21226749">
            <a:off x="5257651" y="2543511"/>
            <a:ext cx="620550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2" name="対角する 2 つの角を切り取った四角形 51"/>
          <p:cNvSpPr/>
          <p:nvPr userDrawn="1"/>
        </p:nvSpPr>
        <p:spPr>
          <a:xfrm rot="21054230">
            <a:off x="5131626" y="2466046"/>
            <a:ext cx="620550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3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5094046" y="2427884"/>
            <a:ext cx="76243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9995" y="2438185"/>
            <a:ext cx="5702539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5" name="対角する 2 つの角を切り取った四角形 54"/>
          <p:cNvSpPr/>
          <p:nvPr userDrawn="1"/>
        </p:nvSpPr>
        <p:spPr>
          <a:xfrm rot="21226749">
            <a:off x="5259183" y="3558620"/>
            <a:ext cx="620550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6" name="対角する 2 つの角を切り取った四角形 55"/>
          <p:cNvSpPr/>
          <p:nvPr userDrawn="1"/>
        </p:nvSpPr>
        <p:spPr>
          <a:xfrm rot="21054230">
            <a:off x="5133158" y="3481154"/>
            <a:ext cx="620550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7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5095579" y="3442993"/>
            <a:ext cx="76243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911528" y="3453294"/>
            <a:ext cx="5702539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9" name="対角する 2 つの角を切り取った四角形 58"/>
          <p:cNvSpPr/>
          <p:nvPr userDrawn="1"/>
        </p:nvSpPr>
        <p:spPr>
          <a:xfrm rot="21226749">
            <a:off x="5257649" y="4566732"/>
            <a:ext cx="620550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60" name="対角する 2 つの角を切り取った四角形 59"/>
          <p:cNvSpPr/>
          <p:nvPr userDrawn="1"/>
        </p:nvSpPr>
        <p:spPr>
          <a:xfrm rot="21054230">
            <a:off x="5131624" y="4489266"/>
            <a:ext cx="620550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61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5094045" y="4451105"/>
            <a:ext cx="76243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909994" y="4461406"/>
            <a:ext cx="5702539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3" name="対角する 2 つの角を切り取った四角形 62"/>
          <p:cNvSpPr/>
          <p:nvPr userDrawn="1"/>
        </p:nvSpPr>
        <p:spPr>
          <a:xfrm rot="21226749">
            <a:off x="5257651" y="5567847"/>
            <a:ext cx="620550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64" name="対角する 2 つの角を切り取った四角形 63"/>
          <p:cNvSpPr/>
          <p:nvPr userDrawn="1"/>
        </p:nvSpPr>
        <p:spPr>
          <a:xfrm rot="21054230">
            <a:off x="5131626" y="5490382"/>
            <a:ext cx="620550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65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5094046" y="5452220"/>
            <a:ext cx="76243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09995" y="5462521"/>
            <a:ext cx="5702539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755" y="1460781"/>
            <a:ext cx="4127742" cy="4695416"/>
          </a:xfrm>
        </p:spPr>
        <p:txBody>
          <a:bodyPr anchor="ctr">
            <a:normAutofit/>
          </a:bodyPr>
          <a:lstStyle>
            <a:lvl1pPr algn="l">
              <a:lnSpc>
                <a:spcPts val="5333"/>
              </a:lnSpc>
              <a:defRPr sz="5333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  <a:br>
              <a:rPr lang="en-US" dirty="0"/>
            </a:br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8136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5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6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3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3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9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0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35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35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7" grpId="0" animBg="1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animBg="1"/>
      <p:bldP spid="56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7" name="対角する 2 つの角を切り取った四角形 26"/>
          <p:cNvSpPr/>
          <p:nvPr userDrawn="1"/>
        </p:nvSpPr>
        <p:spPr>
          <a:xfrm rot="21226749">
            <a:off x="5259183" y="1727421"/>
            <a:ext cx="620550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8" name="対角する 2 つの角を切り取った四角形 27"/>
          <p:cNvSpPr/>
          <p:nvPr userDrawn="1"/>
        </p:nvSpPr>
        <p:spPr>
          <a:xfrm rot="21054230">
            <a:off x="5133158" y="1649956"/>
            <a:ext cx="620550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9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5095579" y="1611794"/>
            <a:ext cx="76243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1528" y="1622095"/>
            <a:ext cx="5702539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1" name="対角する 2 つの角を切り取った四角形 50"/>
          <p:cNvSpPr/>
          <p:nvPr userDrawn="1"/>
        </p:nvSpPr>
        <p:spPr>
          <a:xfrm rot="21226749">
            <a:off x="5257651" y="2913561"/>
            <a:ext cx="620550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2" name="対角する 2 つの角を切り取った四角形 51"/>
          <p:cNvSpPr/>
          <p:nvPr userDrawn="1"/>
        </p:nvSpPr>
        <p:spPr>
          <a:xfrm rot="21054230">
            <a:off x="5131626" y="2836096"/>
            <a:ext cx="620550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3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5094046" y="2797934"/>
            <a:ext cx="76243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9995" y="2808235"/>
            <a:ext cx="5702539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5" name="対角する 2 つの角を切り取った四角形 54"/>
          <p:cNvSpPr/>
          <p:nvPr userDrawn="1"/>
        </p:nvSpPr>
        <p:spPr>
          <a:xfrm rot="21226749">
            <a:off x="5259183" y="4168696"/>
            <a:ext cx="620550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6" name="対角する 2 つの角を切り取った四角形 55"/>
          <p:cNvSpPr/>
          <p:nvPr userDrawn="1"/>
        </p:nvSpPr>
        <p:spPr>
          <a:xfrm rot="21054230">
            <a:off x="5133158" y="4091231"/>
            <a:ext cx="620550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7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5095579" y="4053069"/>
            <a:ext cx="76243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911528" y="4063371"/>
            <a:ext cx="5702539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9" name="対角する 2 つの角を切り取った四角形 58"/>
          <p:cNvSpPr/>
          <p:nvPr userDrawn="1"/>
        </p:nvSpPr>
        <p:spPr>
          <a:xfrm rot="21226749">
            <a:off x="5257649" y="5416835"/>
            <a:ext cx="620550" cy="62065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60" name="対角する 2 つの角を切り取った四角形 59"/>
          <p:cNvSpPr/>
          <p:nvPr userDrawn="1"/>
        </p:nvSpPr>
        <p:spPr>
          <a:xfrm rot="21054230">
            <a:off x="5131624" y="5339370"/>
            <a:ext cx="620550" cy="620658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61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5094045" y="5301208"/>
            <a:ext cx="762432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909994" y="5311509"/>
            <a:ext cx="5702539" cy="709791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2755" y="1460781"/>
            <a:ext cx="4127742" cy="4695416"/>
          </a:xfrm>
        </p:spPr>
        <p:txBody>
          <a:bodyPr anchor="ctr">
            <a:normAutofit/>
          </a:bodyPr>
          <a:lstStyle>
            <a:lvl1pPr algn="l">
              <a:lnSpc>
                <a:spcPts val="5333"/>
              </a:lnSpc>
              <a:defRPr sz="5333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  <a:br>
              <a:rPr lang="en-US" dirty="0"/>
            </a:br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4957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5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6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3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3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7" grpId="0" animBg="1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animBg="1"/>
      <p:bldP spid="56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1" y="2804931"/>
            <a:ext cx="441572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0406" y="3199263"/>
            <a:ext cx="5615649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1" name="対角する 2 つの角を切り取った四角形 10"/>
          <p:cNvSpPr/>
          <p:nvPr userDrawn="1"/>
        </p:nvSpPr>
        <p:spPr>
          <a:xfrm rot="21226749">
            <a:off x="1530964" y="1985107"/>
            <a:ext cx="4112741" cy="411345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7" name="対角する 2 つの角を切り取った四角形 6"/>
          <p:cNvSpPr/>
          <p:nvPr userDrawn="1"/>
        </p:nvSpPr>
        <p:spPr>
          <a:xfrm rot="21054230">
            <a:off x="1202465" y="1716355"/>
            <a:ext cx="4112741" cy="411345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1247283" y="1734434"/>
            <a:ext cx="4207500" cy="4207254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406" y="2468893"/>
            <a:ext cx="556765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79778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1" grpId="0" animBg="1"/>
      <p:bldP spid="7" grpId="0" animBg="1"/>
      <p:bldP spid="9" grpId="0" animBg="1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7" name="片側の 2 つの角を切り取った四角形 6"/>
          <p:cNvSpPr/>
          <p:nvPr userDrawn="1"/>
        </p:nvSpPr>
        <p:spPr>
          <a:xfrm rot="10800000">
            <a:off x="2994952" y="2534611"/>
            <a:ext cx="1247783" cy="1248000"/>
          </a:xfrm>
          <a:prstGeom prst="snip2Same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9" name="片側の 2 つの角を切り取った四角形 18"/>
          <p:cNvSpPr/>
          <p:nvPr userDrawn="1"/>
        </p:nvSpPr>
        <p:spPr>
          <a:xfrm>
            <a:off x="4223223" y="3782080"/>
            <a:ext cx="1247783" cy="1248000"/>
          </a:xfrm>
          <a:prstGeom prst="snip2SameRect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0" name="片側の 2 つの角を切り取った四角形 19"/>
          <p:cNvSpPr/>
          <p:nvPr userDrawn="1"/>
        </p:nvSpPr>
        <p:spPr>
          <a:xfrm>
            <a:off x="1747168" y="3782612"/>
            <a:ext cx="1247783" cy="1248000"/>
          </a:xfrm>
          <a:prstGeom prst="snip2Same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7" name="片側の 2 つの角を切り取った四角形 26"/>
          <p:cNvSpPr/>
          <p:nvPr userDrawn="1"/>
        </p:nvSpPr>
        <p:spPr>
          <a:xfrm>
            <a:off x="6718833" y="3782613"/>
            <a:ext cx="1247783" cy="1248000"/>
          </a:xfrm>
          <a:prstGeom prst="snip2Same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8" name="片側の 2 つの角を切り取った四角形 27"/>
          <p:cNvSpPr/>
          <p:nvPr userDrawn="1"/>
        </p:nvSpPr>
        <p:spPr>
          <a:xfrm rot="10800000">
            <a:off x="7966616" y="2534080"/>
            <a:ext cx="1247783" cy="1248000"/>
          </a:xfrm>
          <a:prstGeom prst="snip2SameRect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9" name="片側の 2 つの角を切り取った四角形 28"/>
          <p:cNvSpPr/>
          <p:nvPr userDrawn="1"/>
        </p:nvSpPr>
        <p:spPr>
          <a:xfrm rot="10800000">
            <a:off x="5471050" y="2534612"/>
            <a:ext cx="1247783" cy="1248000"/>
          </a:xfrm>
          <a:prstGeom prst="snip2Same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0" name="片側の 2 つの角を切り取った四角形 29"/>
          <p:cNvSpPr/>
          <p:nvPr userDrawn="1"/>
        </p:nvSpPr>
        <p:spPr>
          <a:xfrm>
            <a:off x="9214400" y="3782613"/>
            <a:ext cx="1247783" cy="1248000"/>
          </a:xfrm>
          <a:prstGeom prst="snip2Same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1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1747169" y="4070251"/>
            <a:ext cx="1247783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1999</a:t>
            </a:r>
          </a:p>
        </p:txBody>
      </p:sp>
      <p:sp>
        <p:nvSpPr>
          <p:cNvPr id="33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2991951" y="2726101"/>
            <a:ext cx="1247783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1999</a:t>
            </a:r>
          </a:p>
        </p:txBody>
      </p:sp>
      <p:sp>
        <p:nvSpPr>
          <p:cNvPr id="34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4222529" y="4070251"/>
            <a:ext cx="1247783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1999</a:t>
            </a:r>
          </a:p>
        </p:txBody>
      </p:sp>
      <p:sp>
        <p:nvSpPr>
          <p:cNvPr id="35" name="テキスト プレースホルダー 22"/>
          <p:cNvSpPr>
            <a:spLocks noGrp="1"/>
          </p:cNvSpPr>
          <p:nvPr>
            <p:ph type="body" sz="quarter" idx="18" hasCustomPrompt="1"/>
          </p:nvPr>
        </p:nvSpPr>
        <p:spPr>
          <a:xfrm>
            <a:off x="5467312" y="2726101"/>
            <a:ext cx="1247783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1999</a:t>
            </a:r>
          </a:p>
        </p:txBody>
      </p:sp>
      <p:sp>
        <p:nvSpPr>
          <p:cNvPr id="36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6721834" y="4070251"/>
            <a:ext cx="1247783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1999</a:t>
            </a:r>
          </a:p>
        </p:txBody>
      </p:sp>
      <p:sp>
        <p:nvSpPr>
          <p:cNvPr id="37" name="テキスト プレースホルダー 2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616" y="2726101"/>
            <a:ext cx="1247783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1999</a:t>
            </a:r>
          </a:p>
        </p:txBody>
      </p:sp>
      <p:sp>
        <p:nvSpPr>
          <p:cNvPr id="38" name="テキスト プレースホルダー 22"/>
          <p:cNvSpPr>
            <a:spLocks noGrp="1"/>
          </p:cNvSpPr>
          <p:nvPr>
            <p:ph type="body" sz="quarter" idx="21" hasCustomPrompt="1"/>
          </p:nvPr>
        </p:nvSpPr>
        <p:spPr>
          <a:xfrm>
            <a:off x="9214400" y="4070251"/>
            <a:ext cx="1247783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1999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46716" y="5013176"/>
            <a:ext cx="2231722" cy="929815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2449701" y="1604797"/>
            <a:ext cx="2231722" cy="929815"/>
          </a:xfrm>
        </p:spPr>
        <p:txBody>
          <a:bodyPr anchor="b"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731253" y="5030613"/>
            <a:ext cx="2231722" cy="929815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226864" y="5030613"/>
            <a:ext cx="2231722" cy="929815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22430" y="5015039"/>
            <a:ext cx="2231722" cy="929815"/>
          </a:xfrm>
        </p:spPr>
        <p:txBody>
          <a:bodyPr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4966621" y="1604797"/>
            <a:ext cx="2231722" cy="929815"/>
          </a:xfrm>
        </p:spPr>
        <p:txBody>
          <a:bodyPr anchor="b"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474647" y="1603229"/>
            <a:ext cx="2231722" cy="929815"/>
          </a:xfrm>
        </p:spPr>
        <p:txBody>
          <a:bodyPr anchor="b">
            <a:normAutofit/>
          </a:bodyPr>
          <a:lstStyle>
            <a:lvl1pPr algn="ctr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85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 animBg="1"/>
      <p:bldP spid="19" grpId="0" animBg="1"/>
      <p:bldP spid="20" grpId="0" animBg="1"/>
      <p:bldP spid="27" grpId="0" animBg="1"/>
      <p:bldP spid="28" grpId="0" animBg="1"/>
      <p:bldP spid="29" grpId="0" animBg="1"/>
      <p:bldP spid="30" grpId="0" animBg="1"/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Caption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1" y="2804931"/>
            <a:ext cx="441572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0406" y="3199263"/>
            <a:ext cx="5615649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1" name="対角する 2 つの角を切り取った四角形 10"/>
          <p:cNvSpPr/>
          <p:nvPr userDrawn="1"/>
        </p:nvSpPr>
        <p:spPr>
          <a:xfrm rot="21226749">
            <a:off x="1530964" y="1985107"/>
            <a:ext cx="4112741" cy="411345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7" name="対角する 2 つの角を切り取った四角形 6"/>
          <p:cNvSpPr/>
          <p:nvPr userDrawn="1"/>
        </p:nvSpPr>
        <p:spPr>
          <a:xfrm rot="21054230">
            <a:off x="1202465" y="1716355"/>
            <a:ext cx="4112741" cy="411345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1247283" y="1734434"/>
            <a:ext cx="4207500" cy="4207254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406" y="2468893"/>
            <a:ext cx="556765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1320242" y="5310528"/>
            <a:ext cx="4275633" cy="422728"/>
          </a:xfrm>
          <a:gradFill>
            <a:gsLst>
              <a:gs pos="0">
                <a:schemeClr val="accent1">
                  <a:alpha val="0"/>
                </a:schemeClr>
              </a:gs>
              <a:gs pos="32000">
                <a:schemeClr val="accent1">
                  <a:alpha val="18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666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</p:spTree>
    <p:extLst>
      <p:ext uri="{BB962C8B-B14F-4D97-AF65-F5344CB8AC3E}">
        <p14:creationId xmlns:p14="http://schemas.microsoft.com/office/powerpoint/2010/main" val="241970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1" grpId="0" animBg="1"/>
      <p:bldP spid="7" grpId="0" animBg="1"/>
      <p:bldP spid="9" grpId="0" animBg="1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uiExpand="1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7" name="対角する 2 つの角を切り取った四角形 6"/>
          <p:cNvSpPr/>
          <p:nvPr userDrawn="1"/>
        </p:nvSpPr>
        <p:spPr>
          <a:xfrm rot="21054230">
            <a:off x="359605" y="1768493"/>
            <a:ext cx="2564047" cy="2564493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360882" y="1571193"/>
            <a:ext cx="2623124" cy="262297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142785" y="3706234"/>
            <a:ext cx="2985375" cy="298830"/>
          </a:xfrm>
          <a:gradFill>
            <a:gsLst>
              <a:gs pos="0">
                <a:schemeClr val="accent1">
                  <a:alpha val="0"/>
                </a:schemeClr>
              </a:gs>
              <a:gs pos="29000">
                <a:schemeClr val="accent1">
                  <a:alpha val="9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133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4" name="対角する 2 つの角を切り取った四角形 13"/>
          <p:cNvSpPr/>
          <p:nvPr userDrawn="1"/>
        </p:nvSpPr>
        <p:spPr>
          <a:xfrm rot="21226749">
            <a:off x="3404521" y="2614746"/>
            <a:ext cx="2422377" cy="242279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 rot="21432298">
            <a:off x="3466100" y="2431842"/>
            <a:ext cx="2478190" cy="247804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7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3118599" y="4425486"/>
            <a:ext cx="2985375" cy="298830"/>
          </a:xfrm>
          <a:gradFill>
            <a:gsLst>
              <a:gs pos="0">
                <a:schemeClr val="accent1">
                  <a:alpha val="0"/>
                </a:schemeClr>
              </a:gs>
              <a:gs pos="29000">
                <a:schemeClr val="accent1">
                  <a:alpha val="9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133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8" name="対角する 2 つの角を切り取った四角形 27"/>
          <p:cNvSpPr/>
          <p:nvPr userDrawn="1"/>
        </p:nvSpPr>
        <p:spPr>
          <a:xfrm rot="21054230">
            <a:off x="6283133" y="2008520"/>
            <a:ext cx="2564047" cy="2564493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9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32298">
            <a:off x="6284410" y="1811221"/>
            <a:ext cx="2623124" cy="262297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0" name="テキスト プレースホルダー 22"/>
          <p:cNvSpPr>
            <a:spLocks noGrp="1"/>
          </p:cNvSpPr>
          <p:nvPr>
            <p:ph type="body" sz="quarter" idx="21" hasCustomPrompt="1"/>
          </p:nvPr>
        </p:nvSpPr>
        <p:spPr>
          <a:xfrm>
            <a:off x="6094413" y="3946262"/>
            <a:ext cx="2985375" cy="298830"/>
          </a:xfrm>
          <a:gradFill>
            <a:gsLst>
              <a:gs pos="0">
                <a:schemeClr val="accent1">
                  <a:alpha val="0"/>
                </a:schemeClr>
              </a:gs>
              <a:gs pos="29000">
                <a:schemeClr val="accent1">
                  <a:alpha val="9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133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対角する 2 つの角を切り取った四角形 30"/>
          <p:cNvSpPr/>
          <p:nvPr userDrawn="1"/>
        </p:nvSpPr>
        <p:spPr>
          <a:xfrm rot="21226749">
            <a:off x="9355564" y="2998789"/>
            <a:ext cx="2422377" cy="2422798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2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 rot="21432298">
            <a:off x="9417142" y="2815885"/>
            <a:ext cx="2478190" cy="2478045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3" name="テキスト プレースホルダー 22"/>
          <p:cNvSpPr>
            <a:spLocks noGrp="1"/>
          </p:cNvSpPr>
          <p:nvPr>
            <p:ph type="body" sz="quarter" idx="23" hasCustomPrompt="1"/>
          </p:nvPr>
        </p:nvSpPr>
        <p:spPr>
          <a:xfrm>
            <a:off x="9060665" y="4809529"/>
            <a:ext cx="2985375" cy="298830"/>
          </a:xfrm>
          <a:gradFill>
            <a:gsLst>
              <a:gs pos="0">
                <a:schemeClr val="accent1">
                  <a:alpha val="0"/>
                </a:schemeClr>
              </a:gs>
              <a:gs pos="29000">
                <a:schemeClr val="accent1">
                  <a:alpha val="9000"/>
                </a:schemeClr>
              </a:gs>
              <a:gs pos="100000">
                <a:srgbClr val="02B8AD"/>
              </a:gs>
            </a:gsLst>
            <a:lin ang="0" scaled="1"/>
          </a:gradFill>
        </p:spPr>
        <p:txBody>
          <a:bodyPr anchor="ctr">
            <a:noAutofit/>
          </a:bodyPr>
          <a:lstStyle>
            <a:lvl1pPr algn="r">
              <a:defRPr sz="2133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1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401423" y="4293096"/>
            <a:ext cx="2546190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92331" y="4702306"/>
            <a:ext cx="2566694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3" name="テキスト プレースホルダー 22"/>
          <p:cNvSpPr>
            <a:spLocks noGrp="1"/>
          </p:cNvSpPr>
          <p:nvPr>
            <p:ph type="body" sz="quarter" idx="28" hasCustomPrompt="1"/>
          </p:nvPr>
        </p:nvSpPr>
        <p:spPr>
          <a:xfrm>
            <a:off x="3450378" y="4949413"/>
            <a:ext cx="2546190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441286" y="5358622"/>
            <a:ext cx="2566694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5" name="テキスト プレースホルダー 22"/>
          <p:cNvSpPr>
            <a:spLocks noGrp="1"/>
          </p:cNvSpPr>
          <p:nvPr>
            <p:ph type="body" sz="quarter" idx="30" hasCustomPrompt="1"/>
          </p:nvPr>
        </p:nvSpPr>
        <p:spPr>
          <a:xfrm>
            <a:off x="6343489" y="4565370"/>
            <a:ext cx="2546190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6334397" y="4974580"/>
            <a:ext cx="2566694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7" name="テキスト プレースホルダー 22"/>
          <p:cNvSpPr>
            <a:spLocks noGrp="1"/>
          </p:cNvSpPr>
          <p:nvPr>
            <p:ph type="body" sz="quarter" idx="32" hasCustomPrompt="1"/>
          </p:nvPr>
        </p:nvSpPr>
        <p:spPr>
          <a:xfrm>
            <a:off x="9396456" y="5344726"/>
            <a:ext cx="2546190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387364" y="5753935"/>
            <a:ext cx="2566694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43083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50"/>
                            </p:stCondLst>
                            <p:childTnLst>
                              <p:par>
                                <p:cTn id="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 animBg="1"/>
      <p:bldP spid="9" grpId="0" animBg="1"/>
      <p:bldP spid="13" grpId="0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6" grpId="0" animBg="1"/>
      <p:bldP spid="17" grpId="0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 build="p" animBg="1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7" name="対角する 2 つの角を切り取った四角形 6"/>
          <p:cNvSpPr/>
          <p:nvPr userDrawn="1"/>
        </p:nvSpPr>
        <p:spPr>
          <a:xfrm rot="21054230">
            <a:off x="986909" y="1785409"/>
            <a:ext cx="2889426" cy="156643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 rot="21432298">
            <a:off x="1044029" y="1600048"/>
            <a:ext cx="295599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8" name="対角する 2 つの角を切り取った四角形 37"/>
          <p:cNvSpPr/>
          <p:nvPr userDrawn="1"/>
        </p:nvSpPr>
        <p:spPr>
          <a:xfrm rot="21054230">
            <a:off x="4612332" y="1775671"/>
            <a:ext cx="2889426" cy="156643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39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 rot="21432298">
            <a:off x="4669451" y="1590310"/>
            <a:ext cx="295599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対角する 2 つの角を切り取った四角形 39"/>
          <p:cNvSpPr/>
          <p:nvPr userDrawn="1"/>
        </p:nvSpPr>
        <p:spPr>
          <a:xfrm rot="21054230">
            <a:off x="8260103" y="1765280"/>
            <a:ext cx="2889426" cy="156643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49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 rot="21432298">
            <a:off x="8317223" y="1579919"/>
            <a:ext cx="295599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50" name="対角する 2 つの角を切り取った四角形 49"/>
          <p:cNvSpPr/>
          <p:nvPr userDrawn="1"/>
        </p:nvSpPr>
        <p:spPr>
          <a:xfrm rot="21054230">
            <a:off x="982368" y="4589071"/>
            <a:ext cx="2889426" cy="156643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1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 rot="21432298">
            <a:off x="1039488" y="4403711"/>
            <a:ext cx="295599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52" name="対角する 2 つの角を切り取った四角形 51"/>
          <p:cNvSpPr/>
          <p:nvPr userDrawn="1"/>
        </p:nvSpPr>
        <p:spPr>
          <a:xfrm rot="21054230">
            <a:off x="4607790" y="4579333"/>
            <a:ext cx="2889426" cy="156643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3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32298">
            <a:off x="4664910" y="4393973"/>
            <a:ext cx="295599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54" name="対角する 2 つの角を切り取った四角形 53"/>
          <p:cNvSpPr/>
          <p:nvPr userDrawn="1"/>
        </p:nvSpPr>
        <p:spPr>
          <a:xfrm rot="21054230">
            <a:off x="8255562" y="4568943"/>
            <a:ext cx="2889426" cy="156643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55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 rot="21432298">
            <a:off x="8312682" y="4383582"/>
            <a:ext cx="2955999" cy="1602151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56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977272" y="3477005"/>
            <a:ext cx="10252819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5479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 animBg="1"/>
      <p:bldP spid="9" grpId="0" animBg="1"/>
      <p:bldP spid="38" grpId="0" animBg="1"/>
      <p:bldP spid="39" grpId="0" animBg="1"/>
      <p:bldP spid="40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41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487856" y="4149080"/>
            <a:ext cx="2546190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78764" y="4558290"/>
            <a:ext cx="2566694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34" hasCustomPrompt="1"/>
          </p:nvPr>
        </p:nvSpPr>
        <p:spPr>
          <a:xfrm>
            <a:off x="478763" y="1604798"/>
            <a:ext cx="2543792" cy="2544233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 dirty="0"/>
              <a:t>Add Graph </a:t>
            </a:r>
          </a:p>
        </p:txBody>
      </p:sp>
      <p:sp>
        <p:nvSpPr>
          <p:cNvPr id="34" name="テキスト プレースホルダー 22"/>
          <p:cNvSpPr>
            <a:spLocks noGrp="1"/>
          </p:cNvSpPr>
          <p:nvPr>
            <p:ph type="body" sz="quarter" idx="35" hasCustomPrompt="1"/>
          </p:nvPr>
        </p:nvSpPr>
        <p:spPr>
          <a:xfrm>
            <a:off x="478763" y="2372883"/>
            <a:ext cx="2546190" cy="960107"/>
          </a:xfrm>
        </p:spPr>
        <p:txBody>
          <a:bodyPr anchor="ctr">
            <a:noAutofit/>
          </a:bodyPr>
          <a:lstStyle>
            <a:lvl1pPr algn="ctr">
              <a:defRPr sz="6399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5" name="テキスト プレースホルダー 22"/>
          <p:cNvSpPr>
            <a:spLocks noGrp="1"/>
          </p:cNvSpPr>
          <p:nvPr>
            <p:ph type="body" sz="quarter" idx="36" hasCustomPrompt="1"/>
          </p:nvPr>
        </p:nvSpPr>
        <p:spPr>
          <a:xfrm>
            <a:off x="3367676" y="4701166"/>
            <a:ext cx="2546190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3358583" y="5110376"/>
            <a:ext cx="2566694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7" name="グラフ プレースホルダー 5"/>
          <p:cNvSpPr>
            <a:spLocks noGrp="1"/>
          </p:cNvSpPr>
          <p:nvPr>
            <p:ph type="chart" sz="quarter" idx="38" hasCustomPrompt="1"/>
          </p:nvPr>
        </p:nvSpPr>
        <p:spPr>
          <a:xfrm>
            <a:off x="3358583" y="2156884"/>
            <a:ext cx="2543792" cy="2544233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 dirty="0"/>
              <a:t>Add Graph </a:t>
            </a:r>
          </a:p>
        </p:txBody>
      </p:sp>
      <p:sp>
        <p:nvSpPr>
          <p:cNvPr id="38" name="テキスト プレースホルダー 22"/>
          <p:cNvSpPr>
            <a:spLocks noGrp="1"/>
          </p:cNvSpPr>
          <p:nvPr>
            <p:ph type="body" sz="quarter" idx="39" hasCustomPrompt="1"/>
          </p:nvPr>
        </p:nvSpPr>
        <p:spPr>
          <a:xfrm>
            <a:off x="3358583" y="2924969"/>
            <a:ext cx="2546190" cy="960107"/>
          </a:xfrm>
        </p:spPr>
        <p:txBody>
          <a:bodyPr anchor="ctr">
            <a:noAutofit/>
          </a:bodyPr>
          <a:lstStyle>
            <a:lvl1pPr algn="ctr">
              <a:defRPr sz="6399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テキスト プレースホルダー 22"/>
          <p:cNvSpPr>
            <a:spLocks noGrp="1"/>
          </p:cNvSpPr>
          <p:nvPr>
            <p:ph type="body" sz="quarter" idx="40" hasCustomPrompt="1"/>
          </p:nvPr>
        </p:nvSpPr>
        <p:spPr>
          <a:xfrm>
            <a:off x="6247495" y="4341102"/>
            <a:ext cx="2546190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6238403" y="4750311"/>
            <a:ext cx="2566694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9" name="グラフ プレースホルダー 5"/>
          <p:cNvSpPr>
            <a:spLocks noGrp="1"/>
          </p:cNvSpPr>
          <p:nvPr>
            <p:ph type="chart" sz="quarter" idx="42" hasCustomPrompt="1"/>
          </p:nvPr>
        </p:nvSpPr>
        <p:spPr>
          <a:xfrm>
            <a:off x="6238403" y="1796819"/>
            <a:ext cx="2543792" cy="2544233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 dirty="0"/>
              <a:t>Add Graph </a:t>
            </a:r>
          </a:p>
        </p:txBody>
      </p:sp>
      <p:sp>
        <p:nvSpPr>
          <p:cNvPr id="50" name="テキスト プレースホルダー 22"/>
          <p:cNvSpPr>
            <a:spLocks noGrp="1"/>
          </p:cNvSpPr>
          <p:nvPr>
            <p:ph type="body" sz="quarter" idx="43" hasCustomPrompt="1"/>
          </p:nvPr>
        </p:nvSpPr>
        <p:spPr>
          <a:xfrm>
            <a:off x="6238403" y="2564904"/>
            <a:ext cx="2546190" cy="960107"/>
          </a:xfrm>
        </p:spPr>
        <p:txBody>
          <a:bodyPr anchor="ctr">
            <a:noAutofit/>
          </a:bodyPr>
          <a:lstStyle>
            <a:lvl1pPr algn="ctr">
              <a:defRPr sz="6399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1" name="テキスト プレースホルダー 22"/>
          <p:cNvSpPr>
            <a:spLocks noGrp="1"/>
          </p:cNvSpPr>
          <p:nvPr>
            <p:ph type="body" sz="quarter" idx="44" hasCustomPrompt="1"/>
          </p:nvPr>
        </p:nvSpPr>
        <p:spPr>
          <a:xfrm>
            <a:off x="9152459" y="5109187"/>
            <a:ext cx="2546190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9143367" y="5518396"/>
            <a:ext cx="2566694" cy="843417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3" name="グラフ プレースホルダー 5"/>
          <p:cNvSpPr>
            <a:spLocks noGrp="1"/>
          </p:cNvSpPr>
          <p:nvPr>
            <p:ph type="chart" sz="quarter" idx="46" hasCustomPrompt="1"/>
          </p:nvPr>
        </p:nvSpPr>
        <p:spPr>
          <a:xfrm>
            <a:off x="9143366" y="2564904"/>
            <a:ext cx="2543792" cy="2544233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 dirty="0"/>
              <a:t>Add Graph </a:t>
            </a:r>
          </a:p>
        </p:txBody>
      </p:sp>
      <p:sp>
        <p:nvSpPr>
          <p:cNvPr id="54" name="テキスト プレースホルダー 22"/>
          <p:cNvSpPr>
            <a:spLocks noGrp="1"/>
          </p:cNvSpPr>
          <p:nvPr>
            <p:ph type="body" sz="quarter" idx="47" hasCustomPrompt="1"/>
          </p:nvPr>
        </p:nvSpPr>
        <p:spPr>
          <a:xfrm>
            <a:off x="9143366" y="3332989"/>
            <a:ext cx="2546190" cy="960107"/>
          </a:xfrm>
        </p:spPr>
        <p:txBody>
          <a:bodyPr anchor="ctr">
            <a:noAutofit/>
          </a:bodyPr>
          <a:lstStyle>
            <a:lvl1pPr algn="ctr">
              <a:defRPr sz="6399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53863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25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/>
      <p:bldP spid="5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/>
      <p:bldP spid="5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34" hasCustomPrompt="1"/>
          </p:nvPr>
        </p:nvSpPr>
        <p:spPr>
          <a:xfrm>
            <a:off x="478763" y="1604798"/>
            <a:ext cx="5519655" cy="4656517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 dirty="0"/>
              <a:t>Add Graph </a:t>
            </a: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1" y="2804931"/>
            <a:ext cx="4415724" cy="315995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0406" y="3199263"/>
            <a:ext cx="5615649" cy="210194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4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406" y="2468893"/>
            <a:ext cx="556765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62247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2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34" hasCustomPrompt="1"/>
          </p:nvPr>
        </p:nvSpPr>
        <p:spPr>
          <a:xfrm>
            <a:off x="478763" y="1604798"/>
            <a:ext cx="5519655" cy="4656517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 dirty="0"/>
              <a:t>Add Graph </a:t>
            </a: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1" y="2132856"/>
            <a:ext cx="4415724" cy="315995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190406" y="2527188"/>
            <a:ext cx="5615649" cy="138186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4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406" y="1796819"/>
            <a:ext cx="556765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09" y="4389107"/>
            <a:ext cx="4415724" cy="315995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6190373" y="4783439"/>
            <a:ext cx="5615649" cy="1381865"/>
          </a:xfrm>
        </p:spPr>
        <p:txBody>
          <a:bodyPr>
            <a:normAutofit/>
          </a:bodyPr>
          <a:lstStyle>
            <a:lvl1pPr algn="l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2" name="テキスト プレースホルダー 22"/>
          <p:cNvSpPr>
            <a:spLocks noGrp="1"/>
          </p:cNvSpPr>
          <p:nvPr>
            <p:ph type="body" sz="quarter" idx="36" hasCustomPrompt="1"/>
          </p:nvPr>
        </p:nvSpPr>
        <p:spPr>
          <a:xfrm>
            <a:off x="6190373" y="4053069"/>
            <a:ext cx="5567652" cy="7200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350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34" hasCustomPrompt="1"/>
          </p:nvPr>
        </p:nvSpPr>
        <p:spPr>
          <a:xfrm>
            <a:off x="478764" y="1604797"/>
            <a:ext cx="11135303" cy="2880320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lang="en-US" dirty="0"/>
              <a:t>Add Graph </a:t>
            </a: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82" y="4880099"/>
            <a:ext cx="4415724" cy="315995"/>
          </a:xfrm>
          <a:prstGeom prst="rect">
            <a:avLst/>
          </a:prstGeom>
        </p:spPr>
      </p:pic>
      <p:sp>
        <p:nvSpPr>
          <p:cNvPr id="14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6513" y="4485117"/>
            <a:ext cx="1094955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6405" y="5244099"/>
            <a:ext cx="10943315" cy="921205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2530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対角する 2 つの角を切り取った四角形 11"/>
          <p:cNvSpPr/>
          <p:nvPr userDrawn="1"/>
        </p:nvSpPr>
        <p:spPr>
          <a:xfrm rot="120000">
            <a:off x="813650" y="1411707"/>
            <a:ext cx="10991312" cy="2880320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9" name="対角する 2 つの角を切り取った四角形 8"/>
          <p:cNvSpPr/>
          <p:nvPr userDrawn="1"/>
        </p:nvSpPr>
        <p:spPr>
          <a:xfrm rot="-120000">
            <a:off x="478764" y="1508787"/>
            <a:ext cx="10991312" cy="2880320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5" hasCustomPrompt="1"/>
          </p:nvPr>
        </p:nvSpPr>
        <p:spPr>
          <a:xfrm>
            <a:off x="623250" y="1365250"/>
            <a:ext cx="10990999" cy="2832100"/>
          </a:xfrm>
          <a:prstGeom prst="snip2DiagRect">
            <a:avLst/>
          </a:prstGeom>
          <a:effectLst>
            <a:reflection blurRad="6350" stA="52000" endA="300" endPos="3000" dir="5400000" sy="-100000" algn="bl" rotWithShape="0"/>
          </a:effectLst>
        </p:spPr>
        <p:txBody>
          <a:bodyPr>
            <a:normAutofit/>
          </a:bodyPr>
          <a:lstStyle>
            <a:lvl1pPr>
              <a:defRPr sz="1333" baseline="0"/>
            </a:lvl1pPr>
          </a:lstStyle>
          <a:p>
            <a:r>
              <a:rPr lang="en-US" dirty="0"/>
              <a:t>Add Image</a:t>
            </a: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82" y="4880099"/>
            <a:ext cx="441572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616513" y="4485117"/>
            <a:ext cx="10949557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26405" y="5244099"/>
            <a:ext cx="10943315" cy="921205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7" grpId="0"/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対角する 2 つの角を切り取った四角形 11"/>
          <p:cNvSpPr/>
          <p:nvPr userDrawn="1"/>
        </p:nvSpPr>
        <p:spPr>
          <a:xfrm rot="120000">
            <a:off x="985115" y="1494549"/>
            <a:ext cx="4730057" cy="256217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9" name="対角する 2 つの角を切り取った四角形 8"/>
          <p:cNvSpPr/>
          <p:nvPr userDrawn="1"/>
        </p:nvSpPr>
        <p:spPr>
          <a:xfrm rot="21233286">
            <a:off x="661420" y="1678377"/>
            <a:ext cx="4730057" cy="256217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8" name="対角する 2 つの角を切り取った四角形 17"/>
          <p:cNvSpPr/>
          <p:nvPr userDrawn="1"/>
        </p:nvSpPr>
        <p:spPr>
          <a:xfrm rot="120000">
            <a:off x="6845344" y="1494549"/>
            <a:ext cx="4730057" cy="2562172"/>
          </a:xfrm>
          <a:prstGeom prst="snip2Diag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24" name="対角する 2 つの角を切り取った四角形 23"/>
          <p:cNvSpPr/>
          <p:nvPr userDrawn="1"/>
        </p:nvSpPr>
        <p:spPr>
          <a:xfrm rot="21240000">
            <a:off x="6521649" y="1682707"/>
            <a:ext cx="4730057" cy="2562172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9" tIns="30475" rIns="60949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5" hasCustomPrompt="1"/>
          </p:nvPr>
        </p:nvSpPr>
        <p:spPr>
          <a:xfrm rot="21423148">
            <a:off x="798683" y="1508787"/>
            <a:ext cx="4729922" cy="2519279"/>
          </a:xfrm>
          <a:prstGeom prst="snip2Diag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>
              <a:defRPr sz="1333" baseline="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図プレースホルダー 6"/>
          <p:cNvSpPr>
            <a:spLocks noGrp="1"/>
          </p:cNvSpPr>
          <p:nvPr>
            <p:ph type="pic" sz="quarter" idx="18" hasCustomPrompt="1"/>
          </p:nvPr>
        </p:nvSpPr>
        <p:spPr>
          <a:xfrm rot="21420000">
            <a:off x="6658912" y="1508787"/>
            <a:ext cx="4729922" cy="2519279"/>
          </a:xfrm>
          <a:prstGeom prst="snip2Diag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>
              <a:defRPr sz="1333" baseline="0"/>
            </a:lvl1pPr>
          </a:lstStyle>
          <a:p>
            <a:r>
              <a:rPr lang="en-US" dirty="0"/>
              <a:t>Add Image</a:t>
            </a:r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87" y="4869160"/>
            <a:ext cx="4415724" cy="3159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88" y="4485117"/>
            <a:ext cx="5182345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85979" y="5244099"/>
            <a:ext cx="5172454" cy="1065221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17" y="4869160"/>
            <a:ext cx="4415724" cy="315995"/>
          </a:xfrm>
          <a:prstGeom prst="rect">
            <a:avLst/>
          </a:prstGeom>
        </p:spPr>
      </p:pic>
      <p:sp>
        <p:nvSpPr>
          <p:cNvPr id="19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6436318" y="4485117"/>
            <a:ext cx="5182345" cy="72008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52525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446209" y="5244099"/>
            <a:ext cx="5172454" cy="1065221"/>
          </a:xfrm>
        </p:spPr>
        <p:txBody>
          <a:bodyPr>
            <a:normAutofit/>
          </a:bodyPr>
          <a:lstStyle>
            <a:lvl1pPr algn="ctr">
              <a:defRPr sz="1333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23918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2" presetClass="entr" presetSubtype="1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8" grpId="0" animBg="1"/>
      <p:bldP spid="24" grpId="0" animBg="1"/>
      <p:bldP spid="7" grpId="0" animBg="1"/>
      <p:bldP spid="21" grpId="0" animBg="1"/>
      <p:bldP spid="5" grpId="0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1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5077984" y="884718"/>
            <a:ext cx="2024365" cy="365125"/>
          </a:xfrm>
          <a:prstGeom prst="rect">
            <a:avLst/>
          </a:prstGeom>
        </p:spPr>
        <p:txBody>
          <a:bodyPr anchor="ctr"/>
          <a:lstStyle>
            <a:lvl1pPr algn="ctr">
              <a:defRPr sz="2666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defTabSz="1088393"/>
            <a:r>
              <a:rPr lang="en-US">
                <a:solidFill>
                  <a:prstClr val="white">
                    <a:lumMod val="65000"/>
                  </a:prstClr>
                </a:solidFill>
              </a:rPr>
              <a:t>SLIDE </a:t>
            </a:r>
            <a:fld id="{D97FAD88-CD89-445B-80D2-D1F46C853675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 defTabSz="1088393"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65" y="630699"/>
            <a:ext cx="6704436" cy="466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649172"/>
            <a:ext cx="6704436" cy="4797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212643"/>
            <a:ext cx="12188825" cy="658083"/>
          </a:xfrm>
        </p:spPr>
        <p:txBody>
          <a:bodyPr>
            <a:noAutofit/>
          </a:bodyPr>
          <a:lstStyle>
            <a:lvl1pPr algn="ctr">
              <a:defRPr sz="5866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表プレースホルダー 9"/>
          <p:cNvSpPr>
            <a:spLocks noGrp="1"/>
          </p:cNvSpPr>
          <p:nvPr>
            <p:ph type="tbl" sz="quarter" idx="13" hasCustomPrompt="1"/>
          </p:nvPr>
        </p:nvSpPr>
        <p:spPr>
          <a:xfrm>
            <a:off x="1006301" y="1652803"/>
            <a:ext cx="3024191" cy="31686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26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944972" y="4892297"/>
            <a:ext cx="3085569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35880" y="5301506"/>
            <a:ext cx="3110417" cy="1055820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8" name="表プレースホルダー 9"/>
          <p:cNvSpPr>
            <a:spLocks noGrp="1"/>
          </p:cNvSpPr>
          <p:nvPr>
            <p:ph type="tbl" sz="quarter" idx="18" hasCustomPrompt="1"/>
          </p:nvPr>
        </p:nvSpPr>
        <p:spPr>
          <a:xfrm>
            <a:off x="4582846" y="1652803"/>
            <a:ext cx="3024191" cy="31686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29" name="テキスト プレースホルダー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21517" y="4892297"/>
            <a:ext cx="3085569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512425" y="5301506"/>
            <a:ext cx="3110417" cy="1055820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表プレースホルダー 9"/>
          <p:cNvSpPr>
            <a:spLocks noGrp="1"/>
          </p:cNvSpPr>
          <p:nvPr>
            <p:ph type="tbl" sz="quarter" idx="21" hasCustomPrompt="1"/>
          </p:nvPr>
        </p:nvSpPr>
        <p:spPr>
          <a:xfrm>
            <a:off x="8190095" y="1652803"/>
            <a:ext cx="3024191" cy="31686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32" name="テキスト プレースホルダー 22"/>
          <p:cNvSpPr>
            <a:spLocks noGrp="1"/>
          </p:cNvSpPr>
          <p:nvPr>
            <p:ph type="body" sz="quarter" idx="22" hasCustomPrompt="1"/>
          </p:nvPr>
        </p:nvSpPr>
        <p:spPr>
          <a:xfrm>
            <a:off x="8128766" y="4892297"/>
            <a:ext cx="3085569" cy="480053"/>
          </a:xfrm>
        </p:spPr>
        <p:txBody>
          <a:bodyPr anchor="ctr">
            <a:normAutofit/>
          </a:bodyPr>
          <a:lstStyle>
            <a:lvl1pPr algn="l">
              <a:defRPr sz="2666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119674" y="5301506"/>
            <a:ext cx="3110417" cy="1055820"/>
          </a:xfr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3B3B3B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16874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0" grpId="0" animBg="1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7/3/2020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www.presentationgo.com/" TargetMode="Externa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7/3/2020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0" r:id="rId12"/>
    <p:sldLayoutId id="214748371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6" y="2667000"/>
            <a:ext cx="990341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5311" y="5883276"/>
            <a:ext cx="1599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457063"/>
            <a:fld id="{89C235CF-BDA2-4E7E-8BBD-350479985E74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7/3/2020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115" y="5883276"/>
            <a:ext cx="7541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457063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457063"/>
            <a:fld id="{4FAB73BC-B049-4115-A692-8D63A059BFB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45706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31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457063" rtl="0" eaLnBrk="1" latinLnBrk="0" hangingPunct="1">
        <a:spcBef>
          <a:spcPct val="0"/>
        </a:spcBef>
        <a:buNone/>
        <a:defRPr sz="3199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999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799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2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r>
              <a:rPr lang="en-US">
                <a:solidFill>
                  <a:prstClr val="black">
                    <a:tint val="75000"/>
                  </a:prstClr>
                </a:solidFill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2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r>
              <a:rPr lang="en-US">
                <a:solidFill>
                  <a:prstClr val="black">
                    <a:tint val="75000"/>
                  </a:prstClr>
                </a:solidFill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ACC9C451-86A5-4877-BC2B-56C7505A3B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-12698" y="6959601"/>
            <a:ext cx="13529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6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654476" y="-16654"/>
            <a:ext cx="1511081" cy="612144"/>
            <a:chOff x="-2096383" y="21447"/>
            <a:chExt cx="1511475" cy="612144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-2096383" y="21447"/>
              <a:ext cx="3321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-1002010" y="387370"/>
              <a:ext cx="4171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hf hd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441" y="178629"/>
            <a:ext cx="10969943" cy="658083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lang="en-US" dirty="0"/>
              <a:t>Master Title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441" y="1076739"/>
            <a:ext cx="10969943" cy="5184576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622755" y="6405331"/>
            <a:ext cx="1094331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632753" rtl="0" eaLnBrk="1" latinLnBrk="0" hangingPunct="1">
              <a:defRPr sz="3200" kern="1200">
                <a:solidFill>
                  <a:schemeClr val="tx1"/>
                </a:solidFill>
                <a:latin typeface="Aleo-LightItalic" pitchFamily="34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0000"/>
                    <a:lumOff val="40000"/>
                  </a:srgbClr>
                </a:solidFill>
                <a:effectLst/>
                <a:uLnTx/>
                <a:uFillTx/>
                <a:latin typeface="Dense"/>
                <a:cs typeface="+mn-cs"/>
              </a:rPr>
              <a:t>The Power of PowerPoint - thepopp.com</a:t>
            </a:r>
          </a:p>
        </p:txBody>
      </p:sp>
      <p:sp>
        <p:nvSpPr>
          <p:cNvPr id="12" name="対角する 2 つの角を切り取った四角形 11"/>
          <p:cNvSpPr/>
          <p:nvPr userDrawn="1"/>
        </p:nvSpPr>
        <p:spPr>
          <a:xfrm rot="21054230">
            <a:off x="11828071" y="6474471"/>
            <a:ext cx="962268" cy="96243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3" name="対角する 2 つの角を切り取った四角形 12"/>
          <p:cNvSpPr/>
          <p:nvPr userDrawn="1"/>
        </p:nvSpPr>
        <p:spPr>
          <a:xfrm rot="21226749">
            <a:off x="-527867" y="6497707"/>
            <a:ext cx="962268" cy="96243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4" name="対角する 2 つの角を切り取った四角形 13"/>
          <p:cNvSpPr/>
          <p:nvPr userDrawn="1"/>
        </p:nvSpPr>
        <p:spPr>
          <a:xfrm rot="21054230">
            <a:off x="-651148" y="-581428"/>
            <a:ext cx="962268" cy="962435"/>
          </a:xfrm>
          <a:prstGeom prst="snip2DiagRect">
            <a:avLst/>
          </a:prstGeom>
          <a:solidFill>
            <a:srgbClr val="02B8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  <p:sp>
        <p:nvSpPr>
          <p:cNvPr id="16" name="対角する 2 つの角を切り取った四角形 15"/>
          <p:cNvSpPr/>
          <p:nvPr userDrawn="1"/>
        </p:nvSpPr>
        <p:spPr>
          <a:xfrm rot="21226749">
            <a:off x="11807362" y="-617759"/>
            <a:ext cx="962268" cy="962435"/>
          </a:xfrm>
          <a:prstGeom prst="snip2DiagRect">
            <a:avLst/>
          </a:prstGeom>
          <a:solidFill>
            <a:srgbClr val="BBFF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ncode Sans Narrow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76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3" grpId="0" animBg="1"/>
      <p:bldP spid="14" grpId="0" animBg="1"/>
      <p:bldP spid="16" grpId="0" animBg="1"/>
    </p:bldLst>
  </p:timing>
  <p:hf hdr="0" dt="0"/>
  <p:txStyles>
    <p:titleStyle>
      <a:lvl1pPr algn="ctr" defTabSz="1088393" rtl="0" eaLnBrk="1" latinLnBrk="0" hangingPunct="1">
        <a:spcBef>
          <a:spcPct val="0"/>
        </a:spcBef>
        <a:buNone/>
        <a:defRPr sz="2933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393" rtl="0" eaLnBrk="1" latinLnBrk="0" hangingPunct="1">
        <a:spcBef>
          <a:spcPct val="20000"/>
        </a:spcBef>
        <a:buFontTx/>
        <a:buNone/>
        <a:defRPr sz="2133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1945" indent="-239976" algn="l" defTabSz="1088393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1921" indent="-239976" algn="l" defTabSz="1088393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688" indent="-272098" algn="l" defTabSz="1088393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884" indent="-272098" algn="l" defTabSz="1088393" rtl="0" eaLnBrk="1" latinLnBrk="0" hangingPunct="1">
        <a:spcBef>
          <a:spcPct val="20000"/>
        </a:spcBef>
        <a:buFontTx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081" indent="-272098" algn="l" defTabSz="10883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277" indent="-272098" algn="l" defTabSz="10883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473" indent="-272098" algn="l" defTabSz="10883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670" indent="-272098" algn="l" defTabSz="10883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39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196" algn="l" defTabSz="108839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3" algn="l" defTabSz="108839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9" algn="l" defTabSz="108839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6" algn="l" defTabSz="108839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0983" algn="l" defTabSz="108839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9" algn="l" defTabSz="108839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375" algn="l" defTabSz="108839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3572" algn="l" defTabSz="108839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figure/Morocco-Land-Cover-USGS-Land-Cover-Land-Use-Modified-Level-2-for-1993-Major-Cities_fig1_278299546" TargetMode="External"/><Relationship Id="rId3" Type="http://schemas.openxmlformats.org/officeDocument/2006/relationships/hyperlink" Target="https://www.nationsencyclopedia.com/Africa/Morocco-TOPOGRAPHY.html" TargetMode="External"/><Relationship Id="rId7" Type="http://schemas.openxmlformats.org/officeDocument/2006/relationships/hyperlink" Target="https://en.wikipedia.org/wiki/Soil_eros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ink.springer.com/article/10.1007/s40808-016-0105-y" TargetMode="External"/><Relationship Id="rId5" Type="http://schemas.openxmlformats.org/officeDocument/2006/relationships/hyperlink" Target="https://www.sciencedirect.com/science/article/pii/S0098300404001396" TargetMode="External"/><Relationship Id="rId4" Type="http://schemas.openxmlformats.org/officeDocument/2006/relationships/hyperlink" Target="http://www.screentex-int.com/who-we-are/derbigum/etude_de_la_pluviometrie_au.pdf" TargetMode="External"/><Relationship Id="rId9" Type="http://schemas.openxmlformats.org/officeDocument/2006/relationships/hyperlink" Target="http://www.fao.org/countryprofiles/maps/map/en/?iso3=MAR&amp;mapID=60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Relationship Id="rId9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40808-016-0105-y#CR1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09079" y="6041133"/>
            <a:ext cx="16759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/>
            <a:r>
              <a:rPr lang="et-EE" sz="1799" dirty="0" err="1">
                <a:solidFill>
                  <a:prstClr val="white"/>
                </a:solidFill>
                <a:latin typeface="Century Gothic" panose="020B0502020202020204"/>
              </a:rPr>
              <a:t>Morocco</a:t>
            </a:r>
            <a:endParaRPr lang="en-US" sz="1799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1" name="Freeform 20"/>
          <p:cNvSpPr/>
          <p:nvPr/>
        </p:nvSpPr>
        <p:spPr>
          <a:xfrm flipV="1">
            <a:off x="5762175" y="2646883"/>
            <a:ext cx="277267" cy="399883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9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9" name="Freeform 28"/>
          <p:cNvSpPr/>
          <p:nvPr/>
        </p:nvSpPr>
        <p:spPr>
          <a:xfrm flipV="1">
            <a:off x="531812" y="6004807"/>
            <a:ext cx="277267" cy="399883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/>
            <a:endParaRPr lang="en-US" sz="1799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6" name="テキスト プレースホルダー 10"/>
          <p:cNvSpPr txBox="1">
            <a:spLocks/>
          </p:cNvSpPr>
          <p:nvPr/>
        </p:nvSpPr>
        <p:spPr>
          <a:xfrm>
            <a:off x="2433705" y="1704221"/>
            <a:ext cx="6934200" cy="6096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285664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999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727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799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99790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2587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999650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384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090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7971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5034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b="1" dirty="0">
                <a:solidFill>
                  <a:schemeClr val="bg1"/>
                </a:solidFill>
              </a:rPr>
              <a:t>Analysing elevation, soil and land cover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26" y="34478"/>
            <a:ext cx="3587559" cy="381000"/>
          </a:xfrm>
          <a:prstGeom prst="rect">
            <a:avLst/>
          </a:prstGeom>
        </p:spPr>
      </p:pic>
      <p:sp>
        <p:nvSpPr>
          <p:cNvPr id="9" name="テキスト プレースホルダー 10"/>
          <p:cNvSpPr txBox="1">
            <a:spLocks/>
          </p:cNvSpPr>
          <p:nvPr/>
        </p:nvSpPr>
        <p:spPr>
          <a:xfrm>
            <a:off x="5226582" y="6204748"/>
            <a:ext cx="2505515" cy="609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85664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999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727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799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99790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2587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999650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384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090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7971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5034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dirty="0"/>
              <a:t>Rachid Berghout</a:t>
            </a:r>
          </a:p>
        </p:txBody>
      </p:sp>
    </p:spTree>
    <p:extLst>
      <p:ext uri="{BB962C8B-B14F-4D97-AF65-F5344CB8AC3E}">
        <p14:creationId xmlns:p14="http://schemas.microsoft.com/office/powerpoint/2010/main" val="39319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736663" y="2410052"/>
            <a:ext cx="3944937" cy="2438400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US" sz="3600" dirty="0"/>
              <a:t>significant spatial </a:t>
            </a:r>
            <a:r>
              <a:rPr lang="et-EE" sz="3600" dirty="0" err="1"/>
              <a:t>distribution</a:t>
            </a:r>
            <a:r>
              <a:rPr lang="en-US" sz="3600" dirty="0"/>
              <a:t> of </a:t>
            </a:r>
            <a:r>
              <a:rPr lang="et-EE" sz="3600" dirty="0"/>
              <a:t>soil </a:t>
            </a:r>
            <a:r>
              <a:rPr lang="et-EE" sz="3600" dirty="0" err="1"/>
              <a:t>texture</a:t>
            </a:r>
            <a:r>
              <a:rPr lang="en-US" sz="3600" dirty="0"/>
              <a:t>.</a:t>
            </a:r>
          </a:p>
          <a:p>
            <a:pPr algn="just"/>
            <a:endParaRPr lang="et-EE" sz="3600" dirty="0"/>
          </a:p>
          <a:p>
            <a:pPr algn="just"/>
            <a:r>
              <a:rPr lang="et-EE" sz="3600" dirty="0"/>
              <a:t>Soil </a:t>
            </a:r>
            <a:r>
              <a:rPr lang="et-EE" sz="3600" dirty="0" err="1"/>
              <a:t>texture</a:t>
            </a:r>
            <a:r>
              <a:rPr lang="et-EE" sz="3600" dirty="0"/>
              <a:t> in </a:t>
            </a:r>
            <a:r>
              <a:rPr lang="et-EE" sz="3600" dirty="0" err="1"/>
              <a:t>Morocco</a:t>
            </a:r>
            <a:r>
              <a:rPr lang="et-EE" sz="3600" dirty="0"/>
              <a:t> </a:t>
            </a:r>
            <a:r>
              <a:rPr lang="et-EE" sz="3600" dirty="0" err="1"/>
              <a:t>is</a:t>
            </a:r>
            <a:r>
              <a:rPr lang="et-EE" sz="3600" dirty="0"/>
              <a:t> </a:t>
            </a:r>
            <a:r>
              <a:rPr lang="et-EE" sz="3600" dirty="0" err="1"/>
              <a:t>dominted</a:t>
            </a:r>
            <a:r>
              <a:rPr lang="et-EE" sz="3600" dirty="0"/>
              <a:t> </a:t>
            </a:r>
            <a:r>
              <a:rPr lang="et-EE" sz="3600" dirty="0" err="1"/>
              <a:t>by</a:t>
            </a:r>
            <a:r>
              <a:rPr lang="et-EE" sz="3600" dirty="0"/>
              <a:t> </a:t>
            </a:r>
            <a:r>
              <a:rPr lang="et-EE" sz="3600" dirty="0" err="1"/>
              <a:t>loam</a:t>
            </a:r>
            <a:r>
              <a:rPr lang="et-EE" sz="3600" dirty="0"/>
              <a:t> (</a:t>
            </a:r>
            <a:r>
              <a:rPr lang="en-US" sz="3600" dirty="0"/>
              <a:t>a fertile soil of clay and sand containing humus</a:t>
            </a:r>
            <a:r>
              <a:rPr lang="et-EE" sz="3600" dirty="0"/>
              <a:t>).</a:t>
            </a:r>
          </a:p>
          <a:p>
            <a:pPr algn="just"/>
            <a:endParaRPr lang="et-EE" sz="3600" dirty="0"/>
          </a:p>
          <a:p>
            <a:pPr algn="just"/>
            <a:r>
              <a:rPr lang="et-EE" sz="3600" dirty="0" err="1"/>
              <a:t>Sandy</a:t>
            </a:r>
            <a:r>
              <a:rPr lang="et-EE" sz="3600" dirty="0"/>
              <a:t> </a:t>
            </a:r>
            <a:r>
              <a:rPr lang="et-EE" sz="3600" dirty="0" err="1"/>
              <a:t>loam</a:t>
            </a:r>
            <a:r>
              <a:rPr lang="et-EE" sz="3600" dirty="0"/>
              <a:t> </a:t>
            </a:r>
            <a:r>
              <a:rPr lang="et-EE" sz="3600" dirty="0" err="1"/>
              <a:t>widespread</a:t>
            </a:r>
            <a:r>
              <a:rPr lang="et-EE" sz="3600" dirty="0"/>
              <a:t> </a:t>
            </a:r>
            <a:r>
              <a:rPr lang="et-EE" sz="3600" dirty="0" err="1"/>
              <a:t>along</a:t>
            </a:r>
            <a:r>
              <a:rPr lang="et-EE" sz="3600" dirty="0"/>
              <a:t> </a:t>
            </a:r>
            <a:r>
              <a:rPr lang="en-US" sz="3600" dirty="0"/>
              <a:t>the Mediterranean coast</a:t>
            </a:r>
            <a:r>
              <a:rPr lang="et-EE" sz="3600" dirty="0"/>
              <a:t>.</a:t>
            </a:r>
          </a:p>
          <a:p>
            <a:pPr algn="just"/>
            <a:endParaRPr lang="et-EE" dirty="0"/>
          </a:p>
          <a:p>
            <a:pPr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94" y="1311589"/>
            <a:ext cx="6723249" cy="4635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01675" y="304800"/>
            <a:ext cx="10363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dirty="0"/>
              <a:t>Soil </a:t>
            </a:r>
            <a:r>
              <a:rPr lang="et-EE" dirty="0" err="1"/>
              <a:t>texture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0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701675" y="2265746"/>
            <a:ext cx="3886200" cy="2727011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K is a measure of the susceptibility of soil particles to detachment and transport by rainfall and runoff</a:t>
            </a:r>
            <a:r>
              <a:rPr lang="et-EE" sz="2000" dirty="0"/>
              <a:t>.</a:t>
            </a:r>
          </a:p>
          <a:p>
            <a:pPr algn="just"/>
            <a:endParaRPr lang="et-EE" sz="2000" dirty="0"/>
          </a:p>
          <a:p>
            <a:pPr algn="just"/>
            <a:r>
              <a:rPr lang="en-US" sz="2000" dirty="0"/>
              <a:t>Texture is the principal factor affecting K, but structure, organic matter and permeability also contribute (Stone and </a:t>
            </a:r>
            <a:r>
              <a:rPr lang="en-US" sz="2000" dirty="0" err="1"/>
              <a:t>Hilborn</a:t>
            </a:r>
            <a:r>
              <a:rPr lang="en-US" sz="2000" dirty="0"/>
              <a:t> </a:t>
            </a:r>
            <a:r>
              <a:rPr lang="et-EE" sz="2000" dirty="0"/>
              <a:t>2012</a:t>
            </a:r>
            <a:r>
              <a:rPr lang="en-US" sz="2000" dirty="0"/>
              <a:t>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94" y="1311589"/>
            <a:ext cx="6687248" cy="4635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01675" y="304800"/>
            <a:ext cx="10363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dirty="0"/>
              <a:t>k </a:t>
            </a:r>
            <a:r>
              <a:rPr lang="et-EE" dirty="0" err="1"/>
              <a:t>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66559" y="1800452"/>
            <a:ext cx="3886200" cy="3657600"/>
          </a:xfrm>
        </p:spPr>
        <p:txBody>
          <a:bodyPr>
            <a:noAutofit/>
          </a:bodyPr>
          <a:lstStyle/>
          <a:p>
            <a:pPr algn="just"/>
            <a:r>
              <a:rPr lang="et-EE" sz="2000" dirty="0"/>
              <a:t>T</a:t>
            </a:r>
            <a:r>
              <a:rPr lang="en-US" sz="2000" dirty="0"/>
              <a:t>he majority of land in Morocco falls into the sparsely vegetated (</a:t>
            </a:r>
            <a:r>
              <a:rPr lang="et-EE" sz="2000" dirty="0"/>
              <a:t>NDVI</a:t>
            </a:r>
            <a:r>
              <a:rPr lang="et-EE" sz="2000" dirty="0">
                <a:solidFill>
                  <a:srgbClr val="0070C0"/>
                </a:solidFill>
              </a:rPr>
              <a:t>*</a:t>
            </a:r>
            <a:r>
              <a:rPr lang="et-EE" sz="2000" dirty="0"/>
              <a:t> </a:t>
            </a:r>
            <a:r>
              <a:rPr lang="en-US" sz="2000" dirty="0"/>
              <a:t>values between 25 and 50) and bare (</a:t>
            </a:r>
            <a:r>
              <a:rPr lang="et-EE" sz="2000" dirty="0" err="1"/>
              <a:t>values</a:t>
            </a:r>
            <a:r>
              <a:rPr lang="en-US" sz="2000" dirty="0"/>
              <a:t>&lt; 25) classifications. </a:t>
            </a:r>
            <a:endParaRPr lang="et-EE" sz="2000" dirty="0"/>
          </a:p>
          <a:p>
            <a:pPr algn="just"/>
            <a:endParaRPr lang="et-EE" sz="2000" dirty="0"/>
          </a:p>
          <a:p>
            <a:pPr algn="just"/>
            <a:r>
              <a:rPr lang="en-US" sz="2000" dirty="0"/>
              <a:t>The highest NDVI values (&gt;126), representing dense vegetation, are located in the mountains and in urban areas on the Mediterranean coast</a:t>
            </a:r>
            <a:r>
              <a:rPr lang="et-EE" sz="2000" dirty="0"/>
              <a:t>.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29" y="1311589"/>
            <a:ext cx="6722578" cy="4635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01675" y="304800"/>
            <a:ext cx="10363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dirty="0" err="1"/>
              <a:t>Land</a:t>
            </a:r>
            <a:r>
              <a:rPr lang="et-EE" dirty="0"/>
              <a:t> </a:t>
            </a:r>
            <a:r>
              <a:rPr lang="et-EE" dirty="0" err="1"/>
              <a:t>cover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9412" y="6324600"/>
            <a:ext cx="419100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t-EE" sz="2400" dirty="0">
                <a:solidFill>
                  <a:srgbClr val="0070C0"/>
                </a:solidFill>
              </a:rPr>
              <a:t>* </a:t>
            </a:r>
            <a:r>
              <a:rPr lang="en-US" sz="1400" dirty="0"/>
              <a:t>normalized difference vegetation index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2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6612" y="2459212"/>
            <a:ext cx="3886200" cy="234007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C is the crop/vegetation and management factor.</a:t>
            </a:r>
            <a:endParaRPr lang="et-EE" sz="2000" dirty="0"/>
          </a:p>
          <a:p>
            <a:pPr algn="just"/>
            <a:endParaRPr lang="et-EE" sz="2000" dirty="0"/>
          </a:p>
          <a:p>
            <a:pPr algn="just"/>
            <a:r>
              <a:rPr lang="en-US" sz="2000" dirty="0"/>
              <a:t>It is used to determine the relative effectiveness of soil and crop management systems in terms of preventing soil loss.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29" y="1317522"/>
            <a:ext cx="6722578" cy="46234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01675" y="304800"/>
            <a:ext cx="10363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dirty="0"/>
              <a:t>c </a:t>
            </a:r>
            <a:r>
              <a:rPr lang="et-EE" dirty="0" err="1"/>
              <a:t>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739711" y="1887636"/>
            <a:ext cx="3886200" cy="3483229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The present study allow</a:t>
            </a:r>
            <a:r>
              <a:rPr lang="et-EE" sz="2000" dirty="0"/>
              <a:t>s</a:t>
            </a:r>
            <a:r>
              <a:rPr lang="en-US" sz="2000" dirty="0"/>
              <a:t> us to quantify and map potential erosion throughout </a:t>
            </a:r>
            <a:r>
              <a:rPr lang="et-EE" sz="2000" dirty="0" err="1"/>
              <a:t>Morocco</a:t>
            </a:r>
            <a:r>
              <a:rPr lang="en-US" sz="2000" dirty="0"/>
              <a:t>.</a:t>
            </a:r>
            <a:endParaRPr lang="et-EE" sz="2000" dirty="0"/>
          </a:p>
          <a:p>
            <a:pPr algn="just"/>
            <a:endParaRPr lang="et-EE" sz="2000" dirty="0"/>
          </a:p>
          <a:p>
            <a:pPr algn="just"/>
            <a:r>
              <a:rPr lang="en-US" sz="2000" dirty="0"/>
              <a:t>The results show that </a:t>
            </a:r>
            <a:r>
              <a:rPr lang="et-EE" sz="2000" dirty="0" err="1"/>
              <a:t>approximately</a:t>
            </a:r>
            <a:r>
              <a:rPr lang="et-EE" sz="2000" dirty="0"/>
              <a:t> </a:t>
            </a:r>
            <a:r>
              <a:rPr lang="et-EE" sz="2000" dirty="0" err="1"/>
              <a:t>more</a:t>
            </a:r>
            <a:r>
              <a:rPr lang="et-EE" sz="2000" dirty="0"/>
              <a:t> </a:t>
            </a:r>
            <a:r>
              <a:rPr lang="et-EE" sz="2000" dirty="0" err="1"/>
              <a:t>than</a:t>
            </a:r>
            <a:r>
              <a:rPr lang="et-EE" sz="2000" dirty="0"/>
              <a:t> 80</a:t>
            </a:r>
            <a:r>
              <a:rPr lang="en-US" sz="2000" dirty="0"/>
              <a:t> % of the study area has a low risk of erosion</a:t>
            </a:r>
            <a:r>
              <a:rPr lang="et-EE" sz="2000" dirty="0"/>
              <a:t>.</a:t>
            </a:r>
          </a:p>
          <a:p>
            <a:pPr algn="just"/>
            <a:endParaRPr lang="et-EE" sz="2000" dirty="0"/>
          </a:p>
          <a:p>
            <a:pPr algn="just"/>
            <a:r>
              <a:rPr lang="en-US" sz="2000" dirty="0"/>
              <a:t>The</a:t>
            </a:r>
            <a:r>
              <a:rPr lang="et-EE" sz="2000" dirty="0"/>
              <a:t> </a:t>
            </a:r>
            <a:r>
              <a:rPr lang="en-US" sz="2000" dirty="0"/>
              <a:t>surroundings</a:t>
            </a:r>
            <a:r>
              <a:rPr lang="et-EE" sz="2000" dirty="0"/>
              <a:t> of </a:t>
            </a:r>
            <a:r>
              <a:rPr lang="et-EE" sz="2000" dirty="0" err="1"/>
              <a:t>the</a:t>
            </a:r>
            <a:r>
              <a:rPr lang="en-US" sz="2000" dirty="0"/>
              <a:t> Rif Mountains are vulnerable to erosion</a:t>
            </a:r>
            <a:r>
              <a:rPr lang="et-EE" sz="2000" dirty="0"/>
              <a:t>.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29" y="1319840"/>
            <a:ext cx="6722578" cy="46188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01675" y="304800"/>
            <a:ext cx="10363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dirty="0"/>
              <a:t>Soil </a:t>
            </a:r>
            <a:r>
              <a:rPr lang="et-EE" dirty="0" err="1"/>
              <a:t>erosion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42012" y="2819400"/>
            <a:ext cx="1752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100" b="1" dirty="0">
                <a:solidFill>
                  <a:schemeClr val="tx2"/>
                </a:solidFill>
                <a:latin typeface="Bahnschrift" panose="020B0502040204020203" pitchFamily="34" charset="0"/>
              </a:rPr>
              <a:t>(t/ha/</a:t>
            </a:r>
            <a:r>
              <a:rPr lang="et-EE" sz="1100" b="1" dirty="0" err="1">
                <a:solidFill>
                  <a:schemeClr val="tx2"/>
                </a:solidFill>
                <a:latin typeface="Bahnschrift" panose="020B0502040204020203" pitchFamily="34" charset="0"/>
              </a:rPr>
              <a:t>year</a:t>
            </a:r>
            <a:r>
              <a:rPr lang="et-EE" sz="1100" b="1" dirty="0">
                <a:solidFill>
                  <a:schemeClr val="tx2"/>
                </a:solidFill>
                <a:latin typeface="Bahnschrift" panose="020B0502040204020203" pitchFamily="34" charset="0"/>
              </a:rPr>
              <a:t>)</a:t>
            </a:r>
            <a:endParaRPr lang="en-US" sz="1100" b="1" dirty="0">
              <a:solidFill>
                <a:schemeClr val="tx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3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04217" y="690334"/>
            <a:ext cx="11580389" cy="1035050"/>
          </a:xfrm>
        </p:spPr>
        <p:txBody>
          <a:bodyPr/>
          <a:lstStyle/>
          <a:p>
            <a:pPr marL="45720" indent="0">
              <a:buNone/>
            </a:pPr>
            <a:r>
              <a:rPr lang="et-EE" dirty="0" err="1">
                <a:solidFill>
                  <a:schemeClr val="tx2"/>
                </a:solidFill>
              </a:rPr>
              <a:t>References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225" y="2057400"/>
            <a:ext cx="116586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https://www.nationsencyclopedia.com/Africa/Morocco-TOPOGRAPHY.html</a:t>
            </a:r>
            <a:endParaRPr lang="et-E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t-E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http://www.screentex-int.com/who-we-are/derbigum/etude_de_la_pluviometrie_au.pdf</a:t>
            </a:r>
            <a:endParaRPr lang="et-E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https://www.sciencedirect.com/science/article/pii/S0098300404001396</a:t>
            </a:r>
            <a:endParaRPr lang="et-EE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https://link.springer.com/article/10.1007/s40808-016-0105-y</a:t>
            </a:r>
            <a:endParaRPr lang="et-EE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https://en.wikipedia.org/wiki/Soil_erosion</a:t>
            </a:r>
            <a:endParaRPr lang="et-E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t-E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000" dirty="0">
                <a:hlinkClick r:id="rId8"/>
              </a:rPr>
              <a:t>https://www.researchgate.net/figure/Morocco-Land-Cover-USGS-Land-Cover-Land-Use-Modified-Level-2-for-1993-Major-Cities_fig1_278299546</a:t>
            </a:r>
            <a:endParaRPr lang="et-E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t-E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000" dirty="0">
                <a:hlinkClick r:id="rId9"/>
              </a:rPr>
              <a:t>http://www.fao.org/countryprofiles/maps/map/en/?iso3=MAR&amp;mapID=608</a:t>
            </a:r>
            <a:endParaRPr lang="et-E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t-E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t-EE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2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800">
        <p14:warp dir="in"/>
      </p:transition>
    </mc:Choice>
    <mc:Fallback xmlns="">
      <p:transition spd="slow" advTm="48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>
          <a:xfrm>
            <a:off x="1141412" y="3124200"/>
            <a:ext cx="10360501" cy="1057149"/>
          </a:xfrm>
        </p:spPr>
        <p:txBody>
          <a:bodyPr/>
          <a:lstStyle/>
          <a:p>
            <a:r>
              <a:rPr kumimoji="1" lang="en-US" altLang="ja-JP" dirty="0">
                <a:latin typeface="Route 159 Bold"/>
              </a:rPr>
              <a:t>Thank You</a:t>
            </a:r>
            <a:endParaRPr kumimoji="1" lang="ja-JP" altLang="en-US" dirty="0">
              <a:latin typeface="Route 159 Bold"/>
            </a:endParaRPr>
          </a:p>
        </p:txBody>
      </p:sp>
    </p:spTree>
    <p:extLst>
      <p:ext uri="{BB962C8B-B14F-4D97-AF65-F5344CB8AC3E}">
        <p14:creationId xmlns:p14="http://schemas.microsoft.com/office/powerpoint/2010/main" val="412005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07">
        <p14:prism/>
      </p:transition>
    </mc:Choice>
    <mc:Fallback xmlns="">
      <p:transition spd="slow" advTm="960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Morocco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 dirty="0" err="1">
                <a:latin typeface="Century Gothic" panose="020B0502020202020204" pitchFamily="34" charset="0"/>
              </a:rPr>
              <a:t>Elevation</a:t>
            </a:r>
            <a:endParaRPr lang="et-EE" dirty="0">
              <a:latin typeface="Century Gothic" panose="020B0502020202020204" pitchFamily="34" charset="0"/>
            </a:endParaRPr>
          </a:p>
          <a:p>
            <a:pPr lvl="0"/>
            <a:endParaRPr lang="en-US" dirty="0">
              <a:latin typeface="Century Gothic" panose="020B0502020202020204" pitchFamily="34" charset="0"/>
            </a:endParaRPr>
          </a:p>
          <a:p>
            <a:pPr lvl="1"/>
            <a:r>
              <a:rPr lang="et-EE" sz="2800" dirty="0">
                <a:latin typeface="Century Gothic" panose="020B0502020202020204" pitchFamily="34" charset="0"/>
              </a:rPr>
              <a:t>Soil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lvl="2"/>
            <a:r>
              <a:rPr lang="et-EE" sz="2800" dirty="0" err="1">
                <a:latin typeface="Century Gothic" panose="020B0502020202020204" pitchFamily="34" charset="0"/>
              </a:rPr>
              <a:t>Land</a:t>
            </a:r>
            <a:r>
              <a:rPr lang="et-EE" sz="2800" dirty="0">
                <a:latin typeface="Century Gothic" panose="020B0502020202020204" pitchFamily="34" charset="0"/>
              </a:rPr>
              <a:t> </a:t>
            </a:r>
            <a:r>
              <a:rPr lang="et-EE" sz="2800" dirty="0" err="1">
                <a:latin typeface="Century Gothic" panose="020B0502020202020204" pitchFamily="34" charset="0"/>
              </a:rPr>
              <a:t>Cover</a:t>
            </a:r>
            <a:endParaRPr lang="en-US" sz="28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29" y="222637"/>
            <a:ext cx="1938528" cy="1522027"/>
          </a:xfrm>
          <a:prstGeom prst="rect">
            <a:avLst/>
          </a:prstGeom>
        </p:spPr>
      </p:pic>
      <p:pic>
        <p:nvPicPr>
          <p:cNvPr id="7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r="31036"/>
          <a:stretch>
            <a:fillRect/>
          </a:stretch>
        </p:blipFill>
        <p:spPr>
          <a:xfrm>
            <a:off x="5297629" y="2136394"/>
            <a:ext cx="1938528" cy="3246821"/>
          </a:xfrm>
          <a:prstGeom prst="rect">
            <a:avLst/>
          </a:prstGeom>
        </p:spPr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3" r="24973"/>
          <a:stretch>
            <a:fillRect/>
          </a:stretch>
        </p:blipFill>
        <p:spPr>
          <a:xfrm>
            <a:off x="7366275" y="222638"/>
            <a:ext cx="2783986" cy="2550726"/>
          </a:xfrm>
          <a:prstGeom prst="rect">
            <a:avLst/>
          </a:prstGeom>
        </p:spPr>
      </p:pic>
      <p:pic>
        <p:nvPicPr>
          <p:cNvPr id="9" name="Picture Placehold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r="7114"/>
          <a:stretch>
            <a:fillRect/>
          </a:stretch>
        </p:blipFill>
        <p:spPr>
          <a:xfrm>
            <a:off x="7389811" y="2952753"/>
            <a:ext cx="2760449" cy="2430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12" y="222637"/>
            <a:ext cx="1762797" cy="14713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11" y="4141096"/>
            <a:ext cx="1762797" cy="12480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11" y="1933957"/>
            <a:ext cx="1762797" cy="18386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297629" y="222637"/>
            <a:ext cx="6731379" cy="516057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2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5181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圆角矩形 81"/>
          <p:cNvSpPr/>
          <p:nvPr/>
        </p:nvSpPr>
        <p:spPr>
          <a:xfrm>
            <a:off x="149224" y="4457700"/>
            <a:ext cx="289560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070C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Annual precipitation</a:t>
            </a:r>
            <a:endParaRPr lang="en-US" altLang="zh-CN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圆角矩形 81"/>
          <p:cNvSpPr/>
          <p:nvPr/>
        </p:nvSpPr>
        <p:spPr>
          <a:xfrm>
            <a:off x="6246812" y="4305300"/>
            <a:ext cx="419100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C Factor</a:t>
            </a:r>
            <a:endParaRPr lang="en-US" altLang="zh-CN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圆角矩形 81"/>
          <p:cNvSpPr/>
          <p:nvPr/>
        </p:nvSpPr>
        <p:spPr>
          <a:xfrm>
            <a:off x="3044824" y="1076325"/>
            <a:ext cx="3201988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92D05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LS Factor</a:t>
            </a:r>
            <a:endParaRPr lang="en-US" altLang="zh-CN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圆角矩形 81"/>
          <p:cNvSpPr/>
          <p:nvPr/>
        </p:nvSpPr>
        <p:spPr>
          <a:xfrm>
            <a:off x="2208212" y="1908175"/>
            <a:ext cx="289560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92D05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Slope</a:t>
            </a:r>
            <a:endParaRPr lang="en-US" altLang="zh-CN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圆角矩形 81"/>
          <p:cNvSpPr/>
          <p:nvPr/>
        </p:nvSpPr>
        <p:spPr>
          <a:xfrm>
            <a:off x="608012" y="2921000"/>
            <a:ext cx="403860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92D05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Elevation</a:t>
            </a:r>
            <a:endParaRPr lang="en-US" altLang="zh-CN" sz="1200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圆角矩形 81"/>
          <p:cNvSpPr/>
          <p:nvPr/>
        </p:nvSpPr>
        <p:spPr>
          <a:xfrm>
            <a:off x="1025524" y="3752850"/>
            <a:ext cx="3240088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070C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Rainfall Factor</a:t>
            </a:r>
            <a:endParaRPr lang="en-US" altLang="zh-CN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圆角矩形 81"/>
          <p:cNvSpPr/>
          <p:nvPr/>
        </p:nvSpPr>
        <p:spPr>
          <a:xfrm>
            <a:off x="8990012" y="1425575"/>
            <a:ext cx="304800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FC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Soil Texture</a:t>
            </a:r>
            <a:endParaRPr lang="en-US" altLang="zh-CN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圆角矩形 81"/>
          <p:cNvSpPr/>
          <p:nvPr/>
        </p:nvSpPr>
        <p:spPr>
          <a:xfrm>
            <a:off x="9128124" y="2654300"/>
            <a:ext cx="2528888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FC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K Factor</a:t>
            </a:r>
            <a:endParaRPr lang="en-US" altLang="zh-CN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圆角矩形 81"/>
          <p:cNvSpPr/>
          <p:nvPr/>
        </p:nvSpPr>
        <p:spPr>
          <a:xfrm>
            <a:off x="7999412" y="3486150"/>
            <a:ext cx="320040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Land Cover</a:t>
            </a:r>
            <a:endParaRPr lang="en-US" altLang="zh-CN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圆角矩形 81"/>
          <p:cNvSpPr/>
          <p:nvPr/>
        </p:nvSpPr>
        <p:spPr>
          <a:xfrm>
            <a:off x="5637212" y="133350"/>
            <a:ext cx="426720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defTabSz="914053">
              <a:defRPr/>
            </a:pPr>
            <a:r>
              <a:rPr lang="lt-LT" altLang="zh-CN" b="1" kern="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Soil Erosion</a:t>
            </a:r>
            <a:endParaRPr lang="en-US" altLang="zh-CN" b="1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5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>
                <a:latin typeface="Century Gothic" panose="020B0502020202020204" pitchFamily="34" charset="0"/>
              </a:rPr>
              <a:t>Soil </a:t>
            </a:r>
            <a:r>
              <a:rPr lang="et-EE" dirty="0" err="1">
                <a:latin typeface="Century Gothic" panose="020B0502020202020204" pitchFamily="34" charset="0"/>
              </a:rPr>
              <a:t>Erosion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t-EE" b="1" dirty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t-EE" dirty="0"/>
              <a:t>R </a:t>
            </a:r>
            <a:r>
              <a:rPr lang="et-EE" dirty="0" err="1"/>
              <a:t>factor</a:t>
            </a:r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t-EE" b="1" dirty="0">
                <a:solidFill>
                  <a:schemeClr val="tx1"/>
                </a:solidFill>
              </a:rPr>
              <a:t>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t-EE" dirty="0"/>
              <a:t>LS </a:t>
            </a:r>
            <a:r>
              <a:rPr lang="et-EE" dirty="0" err="1"/>
              <a:t>factor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t-EE" b="1" dirty="0">
                <a:solidFill>
                  <a:schemeClr val="tx1"/>
                </a:solidFill>
              </a:rPr>
              <a:t>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t-EE" dirty="0"/>
              <a:t>K </a:t>
            </a:r>
            <a:r>
              <a:rPr lang="et-EE" dirty="0" err="1"/>
              <a:t>factor</a:t>
            </a:r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t-EE" b="1" dirty="0">
                <a:solidFill>
                  <a:schemeClr val="tx1"/>
                </a:solidFill>
              </a:rPr>
              <a:t>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t-EE" dirty="0"/>
              <a:t>C </a:t>
            </a:r>
            <a:r>
              <a:rPr lang="et-EE" dirty="0" err="1"/>
              <a:t>factor</a:t>
            </a:r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t-EE" b="1" dirty="0">
                <a:solidFill>
                  <a:schemeClr val="tx1"/>
                </a:solidFill>
              </a:rPr>
              <a:t>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t-EE" dirty="0"/>
              <a:t>P </a:t>
            </a:r>
            <a:r>
              <a:rPr lang="et-EE" dirty="0" err="1"/>
              <a:t>factor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/>
          </p:nvPr>
        </p:nvSpPr>
        <p:spPr>
          <a:xfrm>
            <a:off x="550489" y="3987339"/>
            <a:ext cx="1967877" cy="1183229"/>
          </a:xfrm>
        </p:spPr>
        <p:txBody>
          <a:bodyPr>
            <a:normAutofit/>
          </a:bodyPr>
          <a:lstStyle/>
          <a:p>
            <a:r>
              <a:rPr lang="en-US" sz="1600" dirty="0" err="1"/>
              <a:t>Mj</a:t>
            </a:r>
            <a:r>
              <a:rPr lang="et-EE" sz="1600" dirty="0"/>
              <a:t>.</a:t>
            </a:r>
            <a:r>
              <a:rPr lang="en-US" sz="1600" dirty="0"/>
              <a:t>mm/ha</a:t>
            </a:r>
            <a:r>
              <a:rPr lang="et-EE" sz="1600" dirty="0"/>
              <a:t>.</a:t>
            </a:r>
            <a:r>
              <a:rPr lang="en-US" sz="1600" dirty="0"/>
              <a:t>h</a:t>
            </a:r>
            <a:r>
              <a:rPr lang="et-EE" sz="1600" dirty="0"/>
              <a:t>.</a:t>
            </a:r>
            <a:r>
              <a:rPr lang="en-US" sz="1600" dirty="0"/>
              <a:t>year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dimensionless</a:t>
            </a:r>
            <a:endParaRPr 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Ha</a:t>
            </a:r>
            <a:r>
              <a:rPr lang="et-EE" sz="1600" dirty="0"/>
              <a:t>.</a:t>
            </a:r>
            <a:r>
              <a:rPr lang="en-US" sz="1600" dirty="0"/>
              <a:t>h/ha</a:t>
            </a:r>
            <a:r>
              <a:rPr lang="et-EE" sz="1600" dirty="0"/>
              <a:t>.</a:t>
            </a:r>
            <a:r>
              <a:rPr lang="en-US" sz="1600" dirty="0" err="1"/>
              <a:t>mj</a:t>
            </a:r>
            <a:r>
              <a:rPr lang="et-EE" sz="1600" dirty="0"/>
              <a:t>.</a:t>
            </a:r>
            <a:r>
              <a:rPr lang="en-US" sz="1600" dirty="0"/>
              <a:t>mm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dimensionless</a:t>
            </a: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t-EE" sz="1600" dirty="0" err="1"/>
              <a:t>support</a:t>
            </a:r>
            <a:r>
              <a:rPr lang="et-EE" sz="1600" dirty="0"/>
              <a:t> </a:t>
            </a:r>
            <a:r>
              <a:rPr lang="et-EE" sz="1600" dirty="0" err="1"/>
              <a:t>practice</a:t>
            </a:r>
            <a:r>
              <a:rPr lang="et-EE" sz="1600" dirty="0"/>
              <a:t> </a:t>
            </a:r>
            <a:r>
              <a:rPr lang="et-EE" sz="1600" dirty="0" err="1"/>
              <a:t>factor</a:t>
            </a:r>
            <a:endParaRPr lang="et-EE" sz="1600" dirty="0"/>
          </a:p>
          <a:p>
            <a:r>
              <a:rPr lang="en-US" sz="1600" dirty="0"/>
              <a:t>dimensionless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4018" y="1132147"/>
            <a:ext cx="1187131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Century Gothic" panose="020B0502020202020204" pitchFamily="34" charset="0"/>
              </a:rPr>
              <a:t>The universal soil loss equation (USLE) proposed by </a:t>
            </a:r>
            <a:r>
              <a:rPr lang="en-US" sz="2300" dirty="0" err="1">
                <a:latin typeface="Century Gothic" panose="020B0502020202020204" pitchFamily="34" charset="0"/>
              </a:rPr>
              <a:t>Wischmeier</a:t>
            </a:r>
            <a:r>
              <a:rPr lang="en-US" sz="2300" dirty="0">
                <a:latin typeface="Century Gothic" panose="020B0502020202020204" pitchFamily="34" charset="0"/>
              </a:rPr>
              <a:t> and Smith in (</a:t>
            </a:r>
            <a:r>
              <a:rPr lang="en-US" sz="2300" dirty="0">
                <a:latin typeface="Century Gothic" panose="020B0502020202020204" pitchFamily="34" charset="0"/>
                <a:hlinkClick r:id="rId3" tooltip="View reference"/>
              </a:rPr>
              <a:t>1978</a:t>
            </a:r>
            <a:r>
              <a:rPr lang="en-US" sz="2300" dirty="0">
                <a:latin typeface="Century Gothic" panose="020B0502020202020204" pitchFamily="34" charset="0"/>
              </a:rPr>
              <a:t>) was the most widely used model in predicting the loss of soil</a:t>
            </a:r>
            <a:r>
              <a:rPr lang="et-EE" sz="2300" dirty="0">
                <a:latin typeface="Century Gothic" panose="020B0502020202020204" pitchFamily="34" charset="0"/>
              </a:rPr>
              <a:t>: </a:t>
            </a:r>
            <a:r>
              <a:rPr lang="et-EE" sz="2300" b="1" dirty="0">
                <a:latin typeface="Century Gothic" panose="020B0502020202020204" pitchFamily="34" charset="0"/>
              </a:rPr>
              <a:t>A</a:t>
            </a:r>
            <a:r>
              <a:rPr lang="et-EE" sz="2300" dirty="0">
                <a:latin typeface="Century Gothic" panose="020B0502020202020204" pitchFamily="34" charset="0"/>
              </a:rPr>
              <a:t> (</a:t>
            </a:r>
            <a:r>
              <a:rPr lang="et-EE" sz="2300" u="sng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ton</a:t>
            </a:r>
            <a:r>
              <a:rPr lang="et-EE" sz="2300" u="sng" dirty="0">
                <a:solidFill>
                  <a:srgbClr val="0070C0"/>
                </a:solidFill>
                <a:latin typeface="Century Gothic" panose="020B0502020202020204" pitchFamily="34" charset="0"/>
              </a:rPr>
              <a:t>/ha/</a:t>
            </a:r>
            <a:r>
              <a:rPr lang="et-EE" sz="2300" u="sng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year</a:t>
            </a:r>
            <a:r>
              <a:rPr lang="et-EE" sz="2300" dirty="0">
                <a:latin typeface="Century Gothic" panose="020B0502020202020204" pitchFamily="34" charset="0"/>
              </a:rPr>
              <a:t>)</a:t>
            </a:r>
            <a:endParaRPr lang="en-US" sz="2300" dirty="0">
              <a:latin typeface="Century Gothic" panose="020B0502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53462" y="5780892"/>
            <a:ext cx="4419600" cy="798993"/>
          </a:xfrm>
          <a:prstGeom prst="roundRect">
            <a:avLst/>
          </a:prstGeom>
          <a:solidFill>
            <a:srgbClr val="99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A = R × LS × K × C × P</a:t>
            </a:r>
          </a:p>
        </p:txBody>
      </p:sp>
    </p:spTree>
    <p:extLst>
      <p:ext uri="{BB962C8B-B14F-4D97-AF65-F5344CB8AC3E}">
        <p14:creationId xmlns:p14="http://schemas.microsoft.com/office/powerpoint/2010/main" val="201177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278">
        <p14:prism/>
      </p:transition>
    </mc:Choice>
    <mc:Fallback xmlns="">
      <p:transition spd="slow" advTm="927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1675" y="304800"/>
            <a:ext cx="10363200" cy="762000"/>
          </a:xfrm>
        </p:spPr>
        <p:txBody>
          <a:bodyPr/>
          <a:lstStyle/>
          <a:p>
            <a:r>
              <a:rPr lang="et-EE" dirty="0" err="1"/>
              <a:t>Annual</a:t>
            </a:r>
            <a:r>
              <a:rPr lang="et-EE" dirty="0"/>
              <a:t> </a:t>
            </a:r>
            <a:r>
              <a:rPr lang="et-EE" dirty="0" err="1"/>
              <a:t>precipitation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705595" y="1876652"/>
            <a:ext cx="4267200" cy="3505200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northwest is on average, more watered than the rest of the country.</a:t>
            </a:r>
            <a:endParaRPr lang="et-EE" sz="2000" dirty="0"/>
          </a:p>
          <a:p>
            <a:pPr algn="just"/>
            <a:endParaRPr lang="et-EE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t-EE" sz="2000" dirty="0" err="1"/>
              <a:t>The</a:t>
            </a:r>
            <a:r>
              <a:rPr lang="et-EE" sz="2000" dirty="0"/>
              <a:t> </a:t>
            </a:r>
            <a:r>
              <a:rPr lang="et-EE" sz="2000" dirty="0" err="1"/>
              <a:t>average</a:t>
            </a:r>
            <a:r>
              <a:rPr lang="et-EE" sz="2000" dirty="0"/>
              <a:t> </a:t>
            </a:r>
            <a:r>
              <a:rPr lang="et-EE" sz="2000" dirty="0" err="1"/>
              <a:t>annual</a:t>
            </a:r>
            <a:r>
              <a:rPr lang="et-EE" sz="2000" dirty="0"/>
              <a:t> </a:t>
            </a:r>
            <a:r>
              <a:rPr lang="et-EE" sz="2000" dirty="0" err="1"/>
              <a:t>precipitation</a:t>
            </a:r>
            <a:r>
              <a:rPr lang="et-EE" sz="2000" dirty="0"/>
              <a:t> </a:t>
            </a:r>
            <a:r>
              <a:rPr lang="et-EE" sz="2000" dirty="0" err="1"/>
              <a:t>varies</a:t>
            </a:r>
            <a:r>
              <a:rPr lang="et-EE" sz="2000" dirty="0"/>
              <a:t> </a:t>
            </a:r>
            <a:r>
              <a:rPr lang="et-EE" sz="2000" dirty="0" err="1"/>
              <a:t>considerably</a:t>
            </a:r>
            <a:r>
              <a:rPr lang="et-EE" sz="2000" dirty="0"/>
              <a:t> :</a:t>
            </a:r>
          </a:p>
          <a:p>
            <a:pPr algn="just"/>
            <a:endParaRPr lang="et-EE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t-EE" sz="2000" dirty="0"/>
              <a:t>I</a:t>
            </a:r>
            <a:r>
              <a:rPr lang="en-US" sz="2000" dirty="0"/>
              <a:t>t can reach more than 800 mm on the reliefs, while it does not exceed 300 mm on the</a:t>
            </a:r>
            <a:br>
              <a:rPr lang="en-US" sz="2000" dirty="0"/>
            </a:br>
            <a:r>
              <a:rPr lang="en-US" sz="2000" dirty="0"/>
              <a:t>surrounding plains</a:t>
            </a:r>
            <a:r>
              <a:rPr lang="et-EE" sz="2000" dirty="0"/>
              <a:t>.</a:t>
            </a:r>
          </a:p>
          <a:p>
            <a:endParaRPr lang="et-EE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1295400"/>
            <a:ext cx="6772613" cy="46677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09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1675" y="304800"/>
            <a:ext cx="10363200" cy="762000"/>
          </a:xfrm>
        </p:spPr>
        <p:txBody>
          <a:bodyPr/>
          <a:lstStyle/>
          <a:p>
            <a:r>
              <a:rPr lang="et-EE" dirty="0" err="1"/>
              <a:t>Rainfall</a:t>
            </a:r>
            <a:r>
              <a:rPr lang="et-EE" dirty="0"/>
              <a:t> </a:t>
            </a:r>
            <a:r>
              <a:rPr lang="et-EE" dirty="0" err="1"/>
              <a:t>factor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74687" y="1732346"/>
            <a:ext cx="4114799" cy="3793811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R is the rainfall and runoff factor. </a:t>
            </a:r>
            <a:endParaRPr lang="et-EE" sz="2000" dirty="0"/>
          </a:p>
          <a:p>
            <a:pPr algn="just"/>
            <a:endParaRPr lang="et-EE" sz="2000" dirty="0"/>
          </a:p>
          <a:p>
            <a:pPr algn="just"/>
            <a:r>
              <a:rPr lang="en-US" sz="2000" dirty="0"/>
              <a:t>The greater the intensity and duration of the rain storm, the higher the erosion potential (Stone and </a:t>
            </a:r>
            <a:r>
              <a:rPr lang="en-US" sz="2000" dirty="0" err="1"/>
              <a:t>Hilborn</a:t>
            </a:r>
            <a:r>
              <a:rPr lang="en-US" sz="2000" dirty="0"/>
              <a:t> 2012).</a:t>
            </a:r>
            <a:endParaRPr lang="et-EE" sz="2000" dirty="0"/>
          </a:p>
          <a:p>
            <a:pPr algn="just"/>
            <a:endParaRPr lang="en-US" sz="2000" dirty="0"/>
          </a:p>
          <a:p>
            <a:pPr algn="just"/>
            <a:endParaRPr lang="et-EE" sz="2000" dirty="0"/>
          </a:p>
          <a:p>
            <a:pPr algn="just"/>
            <a:r>
              <a:rPr lang="en-US" sz="2000" dirty="0"/>
              <a:t>defined as the product of the kinetic energy of a storm and its maximum intensity during a 30 min </a:t>
            </a:r>
            <a:r>
              <a:rPr lang="en-US" sz="2000" dirty="0" err="1"/>
              <a:t>intervall</a:t>
            </a:r>
            <a:r>
              <a:rPr lang="et-EE" sz="2000" dirty="0"/>
              <a:t>.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1311589"/>
            <a:ext cx="6772613" cy="4635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437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1302444"/>
            <a:ext cx="6772613" cy="46536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01675" y="280416"/>
            <a:ext cx="10363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dirty="0" err="1"/>
              <a:t>Elevation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71512" y="1808546"/>
            <a:ext cx="4114799" cy="3641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itchFamily="34" charset="0"/>
              <a:buAutoNum type="arabicParenBoth"/>
            </a:pPr>
            <a:r>
              <a:rPr lang="et-EE" dirty="0"/>
              <a:t>T</a:t>
            </a:r>
            <a:r>
              <a:rPr lang="en-US" dirty="0"/>
              <a:t>he northern coastal plain along the Mediterranean,</a:t>
            </a:r>
            <a:r>
              <a:rPr lang="et-EE" dirty="0"/>
              <a:t> </a:t>
            </a:r>
            <a:r>
              <a:rPr lang="en-US" dirty="0"/>
              <a:t>varying in elevation up to about 2400 m</a:t>
            </a:r>
            <a:r>
              <a:rPr lang="et-EE" dirty="0"/>
              <a:t>.</a:t>
            </a:r>
          </a:p>
          <a:p>
            <a:pPr marL="342900" indent="-342900" algn="just">
              <a:buFont typeface="Arial" pitchFamily="34" charset="0"/>
              <a:buAutoNum type="arabicParenBoth"/>
            </a:pPr>
            <a:endParaRPr lang="et-EE" dirty="0"/>
          </a:p>
          <a:p>
            <a:pPr marL="342900" indent="-342900" algn="just">
              <a:buFont typeface="Arial" pitchFamily="34" charset="0"/>
              <a:buAutoNum type="arabicParenBoth"/>
            </a:pPr>
            <a:r>
              <a:rPr lang="et-EE" dirty="0"/>
              <a:t>T</a:t>
            </a:r>
            <a:r>
              <a:rPr lang="en-US" dirty="0"/>
              <a:t>he rich plateaus, from the Atlantic coast in the southwest to Algeria and the Mediterranean in the northeast</a:t>
            </a:r>
            <a:r>
              <a:rPr lang="et-EE" dirty="0"/>
              <a:t>.</a:t>
            </a:r>
          </a:p>
          <a:p>
            <a:pPr marL="342900" indent="-342900" algn="just">
              <a:buFont typeface="Arial" pitchFamily="34" charset="0"/>
              <a:buAutoNum type="arabicParenBoth"/>
            </a:pPr>
            <a:endParaRPr lang="et-EE" dirty="0"/>
          </a:p>
          <a:p>
            <a:pPr marL="342900" indent="-342900" algn="just">
              <a:buFont typeface="Arial" pitchFamily="34" charset="0"/>
              <a:buAutoNum type="arabicParenBoth"/>
            </a:pPr>
            <a:r>
              <a:rPr lang="en-US" dirty="0"/>
              <a:t>The Atlas Mountains, with an average elevation of 3,350 m, contain some of the highest peaks of North Africa, including Mt. Toubkal (4,165 </a:t>
            </a:r>
            <a:r>
              <a:rPr lang="et-EE" dirty="0"/>
              <a:t>m</a:t>
            </a:r>
            <a:r>
              <a:rPr lang="en-US" dirty="0"/>
              <a:t>)</a:t>
            </a:r>
            <a:endParaRPr lang="et-E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730567" y="2303846"/>
            <a:ext cx="3886200" cy="2650811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Much of Morocco's landscape is mountainous with </a:t>
            </a:r>
            <a:r>
              <a:rPr lang="en-US" sz="2000" dirty="0">
                <a:solidFill>
                  <a:srgbClr val="002060"/>
                </a:solidFill>
              </a:rPr>
              <a:t>slopes</a:t>
            </a:r>
            <a:r>
              <a:rPr lang="en-US" sz="2000" dirty="0"/>
              <a:t> that gradually transition into plateaus and valleys. The Atlas mountains dominate the central part of the country, while the Rif mountains make up the northern edge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74" y="1311589"/>
            <a:ext cx="6749089" cy="4635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701675" y="304800"/>
            <a:ext cx="10363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dirty="0" err="1"/>
              <a:t>Slope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712787" y="1656146"/>
            <a:ext cx="3849687" cy="3946211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LS is the slope length-gradient factor.</a:t>
            </a:r>
            <a:endParaRPr lang="et-EE" sz="2000" dirty="0"/>
          </a:p>
          <a:p>
            <a:pPr algn="just"/>
            <a:endParaRPr lang="et-EE" sz="2000" dirty="0"/>
          </a:p>
          <a:p>
            <a:pPr algn="just"/>
            <a:r>
              <a:rPr lang="en-US" sz="2000" dirty="0"/>
              <a:t>The LS factor represents a ratio of soil loss under given conditions to that at a site with the “standard” slope steepness of 9 % and slope length of 22.13 m. </a:t>
            </a:r>
            <a:endParaRPr lang="et-EE" sz="2000" dirty="0"/>
          </a:p>
          <a:p>
            <a:pPr algn="just"/>
            <a:endParaRPr lang="et-EE" sz="2000" dirty="0"/>
          </a:p>
          <a:p>
            <a:pPr algn="just"/>
            <a:r>
              <a:rPr lang="en-US" sz="2000" dirty="0"/>
              <a:t>The steeper and longer the slope, the higher the risk for erosion (Stone and </a:t>
            </a:r>
            <a:r>
              <a:rPr lang="en-US" sz="2000" dirty="0" err="1"/>
              <a:t>Hilborn</a:t>
            </a:r>
            <a:r>
              <a:rPr lang="en-US" sz="2000" dirty="0"/>
              <a:t> 2012).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51" y="1311589"/>
            <a:ext cx="6709735" cy="4635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701675" y="304800"/>
            <a:ext cx="10363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dirty="0" err="1"/>
              <a:t>Ls</a:t>
            </a:r>
            <a:r>
              <a:rPr lang="et-EE" dirty="0"/>
              <a:t> </a:t>
            </a:r>
            <a:r>
              <a:rPr lang="et-EE" dirty="0" err="1"/>
              <a:t>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38_T_PGO_Flag-Morocco-Template-16_9" id="{1AABD499-B562-43F4-A12A-B6968C83DDB6}" vid="{53764D69-2CDF-4E50-B8C9-D5108B220AFD}"/>
    </a:ext>
  </a:extLst>
</a:theme>
</file>

<file path=ppt/theme/theme4.xml><?xml version="1.0" encoding="utf-8"?>
<a:theme xmlns:a="http://schemas.openxmlformats.org/drawingml/2006/main" name="Mira Contents">
  <a:themeElements>
    <a:clrScheme name="Mira">
      <a:dk1>
        <a:srgbClr val="3F3F3F"/>
      </a:dk1>
      <a:lt1>
        <a:sysClr val="window" lastClr="FFFFFF"/>
      </a:lt1>
      <a:dk2>
        <a:srgbClr val="3F3F3F"/>
      </a:dk2>
      <a:lt2>
        <a:srgbClr val="EEECE1"/>
      </a:lt2>
      <a:accent1>
        <a:srgbClr val="02B8AD"/>
      </a:accent1>
      <a:accent2>
        <a:srgbClr val="BBFF37"/>
      </a:accent2>
      <a:accent3>
        <a:srgbClr val="F00082"/>
      </a:accent3>
      <a:accent4>
        <a:srgbClr val="00B0F0"/>
      </a:accent4>
      <a:accent5>
        <a:srgbClr val="4BACC6"/>
      </a:accent5>
      <a:accent6>
        <a:srgbClr val="F79646"/>
      </a:accent6>
      <a:hlink>
        <a:srgbClr val="02B8AD"/>
      </a:hlink>
      <a:folHlink>
        <a:srgbClr val="BBFF37"/>
      </a:folHlink>
    </a:clrScheme>
    <a:fontScheme name="Mira">
      <a:majorFont>
        <a:latin typeface="Dense"/>
        <a:ea typeface="Capella Bold"/>
        <a:cs typeface=""/>
      </a:majorFont>
      <a:minorFont>
        <a:latin typeface="Encode Sans Narrow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2B8AD">
            <a:alpha val="4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TF02804891</Template>
  <TotalTime>677</TotalTime>
  <Words>741</Words>
  <Application>Microsoft Office PowerPoint</Application>
  <PresentationFormat>Custom</PresentationFormat>
  <Paragraphs>115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Arial</vt:lpstr>
      <vt:lpstr>Bahnschrift</vt:lpstr>
      <vt:lpstr>Calibri</vt:lpstr>
      <vt:lpstr>Calibri Light</vt:lpstr>
      <vt:lpstr>Century Gothic</vt:lpstr>
      <vt:lpstr>Dense</vt:lpstr>
      <vt:lpstr>Encode Sans Narrow Light</vt:lpstr>
      <vt:lpstr>Open Sans</vt:lpstr>
      <vt:lpstr>Open Sans Light</vt:lpstr>
      <vt:lpstr>Route 159 Bold</vt:lpstr>
      <vt:lpstr>Route 159 UltraLight</vt:lpstr>
      <vt:lpstr>Wingdings</vt:lpstr>
      <vt:lpstr>World Presentation 16x9</vt:lpstr>
      <vt:lpstr>Mesh</vt:lpstr>
      <vt:lpstr>Custom Design</vt:lpstr>
      <vt:lpstr>Mira Contents</vt:lpstr>
      <vt:lpstr>PowerPoint Presentation</vt:lpstr>
      <vt:lpstr>Morocco</vt:lpstr>
      <vt:lpstr>PowerPoint Presentation</vt:lpstr>
      <vt:lpstr>Soil Erosion</vt:lpstr>
      <vt:lpstr>Annual precipitation</vt:lpstr>
      <vt:lpstr>Rainfall 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RACHID BERGHOUT</dc:creator>
  <cp:lastModifiedBy>Rachid Berghout</cp:lastModifiedBy>
  <cp:revision>57</cp:revision>
  <dcterms:created xsi:type="dcterms:W3CDTF">2018-11-01T11:40:28Z</dcterms:created>
  <dcterms:modified xsi:type="dcterms:W3CDTF">2020-07-03T09:54:49Z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